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98" r:id="rId2"/>
    <p:sldId id="295" r:id="rId3"/>
    <p:sldId id="296" r:id="rId4"/>
    <p:sldId id="297" r:id="rId5"/>
    <p:sldId id="257" r:id="rId6"/>
    <p:sldId id="259" r:id="rId7"/>
    <p:sldId id="27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DDFFF"/>
    <a:srgbClr val="EAEA00"/>
    <a:srgbClr val="B7F000"/>
    <a:srgbClr val="00F056"/>
    <a:srgbClr val="00EEB0"/>
    <a:srgbClr val="01D51A"/>
    <a:srgbClr val="01E51C"/>
    <a:srgbClr val="EDAC26"/>
    <a:srgbClr val="0782FB"/>
    <a:srgbClr val="D4D7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89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223" y="5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jp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451632-811D-4F55-A481-E8AA88B15286}" type="datetimeFigureOut">
              <a:rPr lang="zh-CN" altLang="en-US" smtClean="0"/>
              <a:t>2019/1/19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0D38FE-3767-43B1-A72C-9356047B18F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4639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2C5FE5-15D3-4678-9933-1B14BB4F5C8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3123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GB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05701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93675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35741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5423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2721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63641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1285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43833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42277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85418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4528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GB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GB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CB4B2A-1670-4007-BEFB-FB3059B2D002}" type="datetimeFigureOut">
              <a:rPr lang="en-GB" smtClean="0"/>
              <a:t>19/01/2019</a:t>
            </a:fld>
            <a:endParaRPr lang="en-GB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78807-A3BF-47A0-A536-9222818E0D3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15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way.com/" TargetMode="Externa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microsoft.com/office/2007/relationships/hdphoto" Target="../media/hdphoto1.wdp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5342091" y="1391250"/>
            <a:ext cx="151590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点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4225806" y="4138419"/>
            <a:ext cx="3851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企业文化可以概括为简洁明了的标准。</a:t>
            </a:r>
          </a:p>
        </p:txBody>
      </p:sp>
      <p:sp>
        <p:nvSpPr>
          <p:cNvPr id="10" name="椭圆 9"/>
          <p:cNvSpPr/>
          <p:nvPr/>
        </p:nvSpPr>
        <p:spPr>
          <a:xfrm>
            <a:off x="-899519" y="-3574384"/>
            <a:ext cx="13991037" cy="14006767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538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fill="hold" grpId="0" nodeType="clickEffect" p14:presetBounceEnd="68571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68571">
                                          <p:cBhvr>
                                            <p:cTn id="6" dur="17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600" y="16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8" presetID="10" presetClass="entr" presetSubtype="0" fill="hold" grpId="0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0" presetClass="exit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0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6" grpId="1"/>
          <p:bldP spid="7" grpId="0"/>
          <p:bldP spid="7" grpId="1"/>
          <p:bldP spid="1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6" presetClass="emph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6" dur="17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600" y="16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8" presetID="10" presetClass="entr" presetSubtype="0" fill="hold" grpId="0" nodeType="after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10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7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19" presetID="10" presetClass="exit" presetSubtype="0" fill="hold" grpId="1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20" dur="10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999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" grpId="0"/>
          <p:bldP spid="6" grpId="1"/>
          <p:bldP spid="7" grpId="0"/>
          <p:bldP spid="7" grpId="1"/>
          <p:bldP spid="10" grpId="0" animBg="1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5989621" y="3318146"/>
            <a:ext cx="224141" cy="22439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6005797" y="3385634"/>
            <a:ext cx="191790" cy="894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5361628" y="1391250"/>
            <a:ext cx="14582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线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4672631" y="4138419"/>
            <a:ext cx="2938673" cy="3739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并且始终可以贯穿日常工作。</a:t>
            </a:r>
          </a:p>
        </p:txBody>
      </p:sp>
    </p:spTree>
    <p:extLst>
      <p:ext uri="{BB962C8B-B14F-4D97-AF65-F5344CB8AC3E}">
        <p14:creationId xmlns:p14="http://schemas.microsoft.com/office/powerpoint/2010/main" val="309442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7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0" dur="750" fill="hold"/>
                                        <p:tgtEl>
                                          <p:spTgt spid="2"/>
                                        </p:tgtEl>
                                      </p:cBhvr>
                                      <p:by x="70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75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2" grpId="0" animBg="1"/>
      <p:bldP spid="8" grpId="0"/>
      <p:bldP spid="8" grpId="1"/>
      <p:bldP spid="9" grpId="0"/>
      <p:bldP spid="9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-237182" y="3397359"/>
            <a:ext cx="12600000" cy="8941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5361628" y="1391250"/>
            <a:ext cx="145823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面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863264" y="4138419"/>
            <a:ext cx="45339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继而全面覆盖，形成微软式的办事风格。</a:t>
            </a:r>
          </a:p>
        </p:txBody>
      </p:sp>
    </p:spTree>
    <p:extLst>
      <p:ext uri="{BB962C8B-B14F-4D97-AF65-F5344CB8AC3E}">
        <p14:creationId xmlns:p14="http://schemas.microsoft.com/office/powerpoint/2010/main" val="249808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</p:cBhvr>
                                      <p:by x="100000" y="80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1" grpId="0"/>
      <p:bldP spid="11" grpId="1"/>
      <p:bldP spid="12" grpId="0"/>
      <p:bldP spid="12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8198"/>
            <a:ext cx="12192000" cy="6866197"/>
          </a:xfrm>
          <a:prstGeom prst="rect">
            <a:avLst/>
          </a:prstGeom>
          <a:solidFill>
            <a:srgbClr val="FF50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17 Small flash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1000" out="4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-3649800" y="12239"/>
            <a:ext cx="457200" cy="457200"/>
          </a:xfrm>
          <a:prstGeom prst="rect">
            <a:avLst/>
          </a:prstGeom>
        </p:spPr>
      </p:pic>
      <p:sp>
        <p:nvSpPr>
          <p:cNvPr id="36" name="文本框 35"/>
          <p:cNvSpPr txBox="1"/>
          <p:nvPr/>
        </p:nvSpPr>
        <p:spPr>
          <a:xfrm>
            <a:off x="3711006" y="2455404"/>
            <a:ext cx="476998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祝贺新加入的小伙伴们圆满完成培训！</a:t>
            </a:r>
            <a:endParaRPr lang="en-US" altLang="zh-CN" sz="2000" dirty="0">
              <a:solidFill>
                <a:schemeClr val="bg1"/>
              </a:solidFill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希望你们能迅速地融入微软文化</a:t>
            </a:r>
            <a:endParaRPr lang="en-US" altLang="zh-CN" sz="2000" dirty="0">
              <a:solidFill>
                <a:schemeClr val="bg1"/>
              </a:solidFill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祝愿你们在微软的每一天都能充实地度过</a:t>
            </a:r>
            <a:endParaRPr lang="en-US" altLang="zh-CN" sz="2000" dirty="0">
              <a:solidFill>
                <a:schemeClr val="bg1"/>
              </a:solidFill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并能和微软共同进步、发展</a:t>
            </a:r>
          </a:p>
        </p:txBody>
      </p:sp>
      <p:sp>
        <p:nvSpPr>
          <p:cNvPr id="48" name="椭圆 47"/>
          <p:cNvSpPr/>
          <p:nvPr/>
        </p:nvSpPr>
        <p:spPr>
          <a:xfrm>
            <a:off x="-1831425" y="-4527000"/>
            <a:ext cx="15912000" cy="15912000"/>
          </a:xfrm>
          <a:prstGeom prst="ellipse">
            <a:avLst/>
          </a:prstGeom>
          <a:noFill/>
          <a:ln w="762000">
            <a:solidFill>
              <a:schemeClr val="bg1"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3572"/>
          </a:p>
        </p:txBody>
      </p:sp>
      <p:grpSp>
        <p:nvGrpSpPr>
          <p:cNvPr id="49" name="组合 48"/>
          <p:cNvGrpSpPr/>
          <p:nvPr/>
        </p:nvGrpSpPr>
        <p:grpSpPr>
          <a:xfrm>
            <a:off x="-1304025" y="-4004397"/>
            <a:ext cx="14857200" cy="14857200"/>
            <a:chOff x="4523316" y="1856005"/>
            <a:chExt cx="3141957" cy="3141955"/>
          </a:xfrm>
          <a:solidFill>
            <a:schemeClr val="bg1"/>
          </a:solidFill>
        </p:grpSpPr>
        <p:grpSp>
          <p:nvGrpSpPr>
            <p:cNvPr id="50" name="组合 49"/>
            <p:cNvGrpSpPr/>
            <p:nvPr/>
          </p:nvGrpSpPr>
          <p:grpSpPr>
            <a:xfrm>
              <a:off x="4523316" y="1856005"/>
              <a:ext cx="3141957" cy="3141955"/>
              <a:chOff x="3659820" y="1636743"/>
              <a:chExt cx="1995355" cy="1995354"/>
            </a:xfrm>
            <a:grpFill/>
          </p:grpSpPr>
          <p:grpSp>
            <p:nvGrpSpPr>
              <p:cNvPr id="52" name="组合 51"/>
              <p:cNvGrpSpPr/>
              <p:nvPr/>
            </p:nvGrpSpPr>
            <p:grpSpPr>
              <a:xfrm>
                <a:off x="4411568" y="2464570"/>
                <a:ext cx="1107981" cy="941021"/>
                <a:chOff x="-3563361" y="7478442"/>
                <a:chExt cx="2786619" cy="2366708"/>
              </a:xfrm>
              <a:grpFill/>
            </p:grpSpPr>
            <p:sp>
              <p:nvSpPr>
                <p:cNvPr id="54" name="文本框 53"/>
                <p:cNvSpPr txBox="1"/>
                <p:nvPr/>
              </p:nvSpPr>
              <p:spPr>
                <a:xfrm>
                  <a:off x="-1229311" y="7478442"/>
                  <a:ext cx="452569" cy="37880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52569" h="378805">
                      <a:moveTo>
                        <a:pt x="0" y="26"/>
                      </a:moveTo>
                      <a:lnTo>
                        <a:pt x="196033" y="26"/>
                      </a:lnTo>
                      <a:cubicBezTo>
                        <a:pt x="240343" y="-423"/>
                        <a:pt x="281874" y="4777"/>
                        <a:pt x="320626" y="15623"/>
                      </a:cubicBezTo>
                      <a:cubicBezTo>
                        <a:pt x="359378" y="26470"/>
                        <a:pt x="390870" y="45653"/>
                        <a:pt x="415102" y="73173"/>
                      </a:cubicBezTo>
                      <a:cubicBezTo>
                        <a:pt x="439333" y="100693"/>
                        <a:pt x="451822" y="139239"/>
                        <a:pt x="452569" y="188811"/>
                      </a:cubicBezTo>
                      <a:cubicBezTo>
                        <a:pt x="452267" y="249671"/>
                        <a:pt x="431393" y="296464"/>
                        <a:pt x="389948" y="329189"/>
                      </a:cubicBezTo>
                      <a:cubicBezTo>
                        <a:pt x="348503" y="361913"/>
                        <a:pt x="288301" y="378452"/>
                        <a:pt x="209344" y="378805"/>
                      </a:cubicBezTo>
                      <a:lnTo>
                        <a:pt x="0" y="378805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sz="8000" b="1" dirty="0">
                    <a:latin typeface="AvenirNext LT Pro UltLight" panose="020B0303020202020204" pitchFamily="34" charset="0"/>
                  </a:endParaRPr>
                </a:p>
              </p:txBody>
            </p:sp>
            <p:sp>
              <p:nvSpPr>
                <p:cNvPr id="55" name="文本框 54"/>
                <p:cNvSpPr txBox="1"/>
                <p:nvPr/>
              </p:nvSpPr>
              <p:spPr>
                <a:xfrm>
                  <a:off x="-2875928" y="7479673"/>
                  <a:ext cx="660634" cy="8082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60634" h="808222">
                      <a:moveTo>
                        <a:pt x="0" y="4"/>
                      </a:moveTo>
                      <a:lnTo>
                        <a:pt x="209322" y="4"/>
                      </a:lnTo>
                      <a:cubicBezTo>
                        <a:pt x="294504" y="-272"/>
                        <a:pt x="370970" y="13590"/>
                        <a:pt x="438720" y="41590"/>
                      </a:cubicBezTo>
                      <a:cubicBezTo>
                        <a:pt x="506470" y="69590"/>
                        <a:pt x="560171" y="113385"/>
                        <a:pt x="599823" y="172977"/>
                      </a:cubicBezTo>
                      <a:cubicBezTo>
                        <a:pt x="639475" y="232569"/>
                        <a:pt x="659745" y="309614"/>
                        <a:pt x="660634" y="404113"/>
                      </a:cubicBezTo>
                      <a:cubicBezTo>
                        <a:pt x="659745" y="498231"/>
                        <a:pt x="639475" y="575097"/>
                        <a:pt x="599823" y="634710"/>
                      </a:cubicBezTo>
                      <a:cubicBezTo>
                        <a:pt x="560171" y="694324"/>
                        <a:pt x="506470" y="738209"/>
                        <a:pt x="438720" y="766365"/>
                      </a:cubicBezTo>
                      <a:cubicBezTo>
                        <a:pt x="370970" y="794521"/>
                        <a:pt x="294504" y="808472"/>
                        <a:pt x="209322" y="808218"/>
                      </a:cubicBezTo>
                      <a:lnTo>
                        <a:pt x="0" y="808218"/>
                      </a:lnTo>
                      <a:lnTo>
                        <a:pt x="0" y="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sz="8000" b="1" dirty="0">
                    <a:latin typeface="AvenirNext LT Pro UltLight" panose="020B0303020202020204" pitchFamily="34" charset="0"/>
                  </a:endParaRPr>
                </a:p>
              </p:txBody>
            </p:sp>
            <p:sp>
              <p:nvSpPr>
                <p:cNvPr id="56" name="文本框 55"/>
                <p:cNvSpPr txBox="1"/>
                <p:nvPr/>
              </p:nvSpPr>
              <p:spPr>
                <a:xfrm>
                  <a:off x="-2706111" y="9008316"/>
                  <a:ext cx="211582" cy="227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1582" h="227234">
                      <a:moveTo>
                        <a:pt x="105036" y="0"/>
                      </a:moveTo>
                      <a:cubicBezTo>
                        <a:pt x="125746" y="253"/>
                        <a:pt x="144081" y="5471"/>
                        <a:pt x="160040" y="15654"/>
                      </a:cubicBezTo>
                      <a:cubicBezTo>
                        <a:pt x="175999" y="25838"/>
                        <a:pt x="188535" y="39472"/>
                        <a:pt x="197649" y="56557"/>
                      </a:cubicBezTo>
                      <a:cubicBezTo>
                        <a:pt x="206763" y="73641"/>
                        <a:pt x="211407" y="92662"/>
                        <a:pt x="211582" y="113618"/>
                      </a:cubicBezTo>
                      <a:cubicBezTo>
                        <a:pt x="211407" y="134415"/>
                        <a:pt x="206763" y="153360"/>
                        <a:pt x="197649" y="170454"/>
                      </a:cubicBezTo>
                      <a:cubicBezTo>
                        <a:pt x="188535" y="187548"/>
                        <a:pt x="175999" y="201219"/>
                        <a:pt x="160040" y="211468"/>
                      </a:cubicBezTo>
                      <a:cubicBezTo>
                        <a:pt x="144081" y="221717"/>
                        <a:pt x="125746" y="226973"/>
                        <a:pt x="105036" y="227234"/>
                      </a:cubicBezTo>
                      <a:cubicBezTo>
                        <a:pt x="83549" y="226970"/>
                        <a:pt x="64971" y="221720"/>
                        <a:pt x="49301" y="211487"/>
                      </a:cubicBezTo>
                      <a:cubicBezTo>
                        <a:pt x="33631" y="201254"/>
                        <a:pt x="21524" y="187626"/>
                        <a:pt x="12980" y="170604"/>
                      </a:cubicBezTo>
                      <a:cubicBezTo>
                        <a:pt x="4436" y="153581"/>
                        <a:pt x="109" y="134754"/>
                        <a:pt x="0" y="114123"/>
                      </a:cubicBezTo>
                      <a:cubicBezTo>
                        <a:pt x="109" y="93478"/>
                        <a:pt x="4436" y="74564"/>
                        <a:pt x="12980" y="57379"/>
                      </a:cubicBezTo>
                      <a:cubicBezTo>
                        <a:pt x="21524" y="40195"/>
                        <a:pt x="33631" y="26405"/>
                        <a:pt x="49301" y="16009"/>
                      </a:cubicBezTo>
                      <a:cubicBezTo>
                        <a:pt x="64971" y="5614"/>
                        <a:pt x="83549" y="277"/>
                        <a:pt x="10503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sz="8000" b="1" dirty="0">
                    <a:latin typeface="AvenirNext LT Pro UltLight" panose="020B0303020202020204" pitchFamily="34" charset="0"/>
                  </a:endParaRPr>
                </a:p>
              </p:txBody>
            </p:sp>
            <p:sp>
              <p:nvSpPr>
                <p:cNvPr id="57" name="文本框 56"/>
                <p:cNvSpPr txBox="1"/>
                <p:nvPr/>
              </p:nvSpPr>
              <p:spPr>
                <a:xfrm>
                  <a:off x="-3563361" y="9617916"/>
                  <a:ext cx="220672" cy="2272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0672" h="227234">
                      <a:moveTo>
                        <a:pt x="110084" y="0"/>
                      </a:moveTo>
                      <a:cubicBezTo>
                        <a:pt x="144517" y="800"/>
                        <a:pt x="171469" y="11825"/>
                        <a:pt x="190942" y="33076"/>
                      </a:cubicBezTo>
                      <a:cubicBezTo>
                        <a:pt x="210415" y="54326"/>
                        <a:pt x="220325" y="81005"/>
                        <a:pt x="220672" y="113113"/>
                      </a:cubicBezTo>
                      <a:cubicBezTo>
                        <a:pt x="220569" y="134234"/>
                        <a:pt x="216062" y="153373"/>
                        <a:pt x="207150" y="170529"/>
                      </a:cubicBezTo>
                      <a:cubicBezTo>
                        <a:pt x="198238" y="187685"/>
                        <a:pt x="185539" y="201363"/>
                        <a:pt x="169053" y="211562"/>
                      </a:cubicBezTo>
                      <a:cubicBezTo>
                        <a:pt x="152567" y="221761"/>
                        <a:pt x="132910" y="226985"/>
                        <a:pt x="110084" y="227234"/>
                      </a:cubicBezTo>
                      <a:cubicBezTo>
                        <a:pt x="87264" y="226985"/>
                        <a:pt x="67651" y="221761"/>
                        <a:pt x="51245" y="211562"/>
                      </a:cubicBezTo>
                      <a:cubicBezTo>
                        <a:pt x="34840" y="201363"/>
                        <a:pt x="22222" y="187685"/>
                        <a:pt x="13391" y="170529"/>
                      </a:cubicBezTo>
                      <a:cubicBezTo>
                        <a:pt x="4560" y="153373"/>
                        <a:pt x="97" y="134234"/>
                        <a:pt x="0" y="113113"/>
                      </a:cubicBezTo>
                      <a:cubicBezTo>
                        <a:pt x="326" y="81005"/>
                        <a:pt x="10152" y="54326"/>
                        <a:pt x="29478" y="33076"/>
                      </a:cubicBezTo>
                      <a:cubicBezTo>
                        <a:pt x="48803" y="11825"/>
                        <a:pt x="75672" y="800"/>
                        <a:pt x="1100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sz="8000" b="1" dirty="0">
                    <a:latin typeface="AvenirNext LT Pro UltLight" panose="020B0303020202020204" pitchFamily="34" charset="0"/>
                  </a:endParaRPr>
                </a:p>
              </p:txBody>
            </p:sp>
            <p:sp>
              <p:nvSpPr>
                <p:cNvPr id="58" name="文本框 57"/>
                <p:cNvSpPr txBox="1"/>
                <p:nvPr/>
              </p:nvSpPr>
              <p:spPr>
                <a:xfrm>
                  <a:off x="-2553207" y="9617916"/>
                  <a:ext cx="195937" cy="1015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5937" h="101533">
                      <a:moveTo>
                        <a:pt x="98475" y="0"/>
                      </a:moveTo>
                      <a:cubicBezTo>
                        <a:pt x="127627" y="442"/>
                        <a:pt x="150877" y="9787"/>
                        <a:pt x="168226" y="28035"/>
                      </a:cubicBezTo>
                      <a:cubicBezTo>
                        <a:pt x="185574" y="46283"/>
                        <a:pt x="194811" y="70783"/>
                        <a:pt x="195937" y="101533"/>
                      </a:cubicBezTo>
                      <a:lnTo>
                        <a:pt x="2" y="101533"/>
                      </a:lnTo>
                      <a:cubicBezTo>
                        <a:pt x="-82" y="89307"/>
                        <a:pt x="3228" y="75369"/>
                        <a:pt x="9933" y="59719"/>
                      </a:cubicBezTo>
                      <a:cubicBezTo>
                        <a:pt x="16638" y="44069"/>
                        <a:pt x="27243" y="30355"/>
                        <a:pt x="41748" y="18578"/>
                      </a:cubicBezTo>
                      <a:cubicBezTo>
                        <a:pt x="56252" y="6801"/>
                        <a:pt x="75161" y="608"/>
                        <a:pt x="9847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 sz="8000" b="1" dirty="0">
                    <a:latin typeface="AvenirNext LT Pro UltLight" panose="020B0303020202020204" pitchFamily="34" charset="0"/>
                  </a:endParaRPr>
                </a:p>
              </p:txBody>
            </p:sp>
          </p:grpSp>
          <p:sp>
            <p:nvSpPr>
              <p:cNvPr id="53" name="文本框 52"/>
              <p:cNvSpPr txBox="1"/>
              <p:nvPr/>
            </p:nvSpPr>
            <p:spPr>
              <a:xfrm>
                <a:off x="3659820" y="1636743"/>
                <a:ext cx="1995355" cy="1995354"/>
              </a:xfrm>
              <a:custGeom>
                <a:avLst/>
                <a:gdLst/>
                <a:ahLst/>
                <a:cxnLst/>
                <a:rect l="l" t="t" r="r" b="b"/>
                <a:pathLst>
                  <a:path w="5018400" h="5018400">
                    <a:moveTo>
                      <a:pt x="2509200" y="0"/>
                    </a:moveTo>
                    <a:cubicBezTo>
                      <a:pt x="3894993" y="0"/>
                      <a:pt x="5018400" y="1123407"/>
                      <a:pt x="5018400" y="2509200"/>
                    </a:cubicBezTo>
                    <a:cubicBezTo>
                      <a:pt x="5018400" y="3894993"/>
                      <a:pt x="3894993" y="5018400"/>
                      <a:pt x="2509200" y="5018400"/>
                    </a:cubicBezTo>
                    <a:cubicBezTo>
                      <a:pt x="1123407" y="5018400"/>
                      <a:pt x="0" y="3894993"/>
                      <a:pt x="0" y="2509200"/>
                    </a:cubicBezTo>
                    <a:cubicBezTo>
                      <a:pt x="0" y="1123407"/>
                      <a:pt x="1123407" y="0"/>
                      <a:pt x="2509200" y="0"/>
                    </a:cubicBezTo>
                    <a:close/>
                    <a:moveTo>
                      <a:pt x="1815365" y="2035018"/>
                    </a:moveTo>
                    <a:cubicBezTo>
                      <a:pt x="1767158" y="2035136"/>
                      <a:pt x="1723221" y="2043890"/>
                      <a:pt x="1683553" y="2061281"/>
                    </a:cubicBezTo>
                    <a:cubicBezTo>
                      <a:pt x="1643885" y="2078671"/>
                      <a:pt x="1612150" y="2103994"/>
                      <a:pt x="1588347" y="2137247"/>
                    </a:cubicBezTo>
                    <a:cubicBezTo>
                      <a:pt x="1564545" y="2170501"/>
                      <a:pt x="1552338" y="2210981"/>
                      <a:pt x="1551728" y="2258688"/>
                    </a:cubicBezTo>
                    <a:cubicBezTo>
                      <a:pt x="1552906" y="2329391"/>
                      <a:pt x="1575316" y="2381871"/>
                      <a:pt x="1618959" y="2416126"/>
                    </a:cubicBezTo>
                    <a:cubicBezTo>
                      <a:pt x="1662601" y="2450381"/>
                      <a:pt x="1720406" y="2477755"/>
                      <a:pt x="1792374" y="2498248"/>
                    </a:cubicBezTo>
                    <a:cubicBezTo>
                      <a:pt x="1831052" y="2509846"/>
                      <a:pt x="1867982" y="2523752"/>
                      <a:pt x="1903164" y="2539967"/>
                    </a:cubicBezTo>
                    <a:cubicBezTo>
                      <a:pt x="1938346" y="2556181"/>
                      <a:pt x="1967209" y="2577705"/>
                      <a:pt x="1989753" y="2604539"/>
                    </a:cubicBezTo>
                    <a:cubicBezTo>
                      <a:pt x="2012296" y="2631373"/>
                      <a:pt x="2023949" y="2666520"/>
                      <a:pt x="2024711" y="2709979"/>
                    </a:cubicBezTo>
                    <a:cubicBezTo>
                      <a:pt x="2022795" y="2775717"/>
                      <a:pt x="1999400" y="2826331"/>
                      <a:pt x="1954525" y="2861821"/>
                    </a:cubicBezTo>
                    <a:cubicBezTo>
                      <a:pt x="1909651" y="2897312"/>
                      <a:pt x="1854794" y="2915258"/>
                      <a:pt x="1789954" y="2915662"/>
                    </a:cubicBezTo>
                    <a:cubicBezTo>
                      <a:pt x="1745960" y="2915611"/>
                      <a:pt x="1703864" y="2907243"/>
                      <a:pt x="1663668" y="2890556"/>
                    </a:cubicBezTo>
                    <a:cubicBezTo>
                      <a:pt x="1623472" y="2873870"/>
                      <a:pt x="1587762" y="2849168"/>
                      <a:pt x="1556539" y="2816450"/>
                    </a:cubicBezTo>
                    <a:lnTo>
                      <a:pt x="1536002" y="2834599"/>
                    </a:lnTo>
                    <a:cubicBezTo>
                      <a:pt x="1565318" y="2867033"/>
                      <a:pt x="1601774" y="2892566"/>
                      <a:pt x="1645370" y="2911198"/>
                    </a:cubicBezTo>
                    <a:cubicBezTo>
                      <a:pt x="1688966" y="2929830"/>
                      <a:pt x="1737564" y="2939332"/>
                      <a:pt x="1791164" y="2939704"/>
                    </a:cubicBezTo>
                    <a:cubicBezTo>
                      <a:pt x="1838564" y="2939579"/>
                      <a:pt x="1881829" y="2930571"/>
                      <a:pt x="1920960" y="2912679"/>
                    </a:cubicBezTo>
                    <a:cubicBezTo>
                      <a:pt x="1960090" y="2894787"/>
                      <a:pt x="1991422" y="2868762"/>
                      <a:pt x="2014956" y="2834603"/>
                    </a:cubicBezTo>
                    <a:cubicBezTo>
                      <a:pt x="2038490" y="2800445"/>
                      <a:pt x="2050562" y="2758904"/>
                      <a:pt x="2051172" y="2709979"/>
                    </a:cubicBezTo>
                    <a:cubicBezTo>
                      <a:pt x="2050652" y="2661808"/>
                      <a:pt x="2038938" y="2622912"/>
                      <a:pt x="2016032" y="2593292"/>
                    </a:cubicBezTo>
                    <a:cubicBezTo>
                      <a:pt x="1993125" y="2563672"/>
                      <a:pt x="1962152" y="2539563"/>
                      <a:pt x="1923111" y="2520967"/>
                    </a:cubicBezTo>
                    <a:cubicBezTo>
                      <a:pt x="1884070" y="2502370"/>
                      <a:pt x="1840088" y="2485521"/>
                      <a:pt x="1791164" y="2470420"/>
                    </a:cubicBezTo>
                    <a:cubicBezTo>
                      <a:pt x="1755011" y="2459225"/>
                      <a:pt x="1720830" y="2445587"/>
                      <a:pt x="1688621" y="2429507"/>
                    </a:cubicBezTo>
                    <a:cubicBezTo>
                      <a:pt x="1656412" y="2413428"/>
                      <a:pt x="1630118" y="2391904"/>
                      <a:pt x="1609741" y="2364935"/>
                    </a:cubicBezTo>
                    <a:cubicBezTo>
                      <a:pt x="1589364" y="2337966"/>
                      <a:pt x="1578847" y="2302550"/>
                      <a:pt x="1578190" y="2258688"/>
                    </a:cubicBezTo>
                    <a:cubicBezTo>
                      <a:pt x="1578974" y="2213944"/>
                      <a:pt x="1590851" y="2176797"/>
                      <a:pt x="1613820" y="2147245"/>
                    </a:cubicBezTo>
                    <a:cubicBezTo>
                      <a:pt x="1636789" y="2117693"/>
                      <a:pt x="1666145" y="2095602"/>
                      <a:pt x="1701887" y="2080972"/>
                    </a:cubicBezTo>
                    <a:cubicBezTo>
                      <a:pt x="1737629" y="2066342"/>
                      <a:pt x="1775052" y="2059038"/>
                      <a:pt x="1814155" y="2059061"/>
                    </a:cubicBezTo>
                    <a:cubicBezTo>
                      <a:pt x="1855727" y="2059237"/>
                      <a:pt x="1893895" y="2067050"/>
                      <a:pt x="1928659" y="2082500"/>
                    </a:cubicBezTo>
                    <a:cubicBezTo>
                      <a:pt x="1963424" y="2097949"/>
                      <a:pt x="1992214" y="2119979"/>
                      <a:pt x="2015029" y="2148587"/>
                    </a:cubicBezTo>
                    <a:lnTo>
                      <a:pt x="2035536" y="2130439"/>
                    </a:lnTo>
                    <a:cubicBezTo>
                      <a:pt x="2010130" y="2099467"/>
                      <a:pt x="1978132" y="2075851"/>
                      <a:pt x="1939542" y="2059589"/>
                    </a:cubicBezTo>
                    <a:cubicBezTo>
                      <a:pt x="1900952" y="2043328"/>
                      <a:pt x="1859560" y="2035138"/>
                      <a:pt x="1815365" y="2035018"/>
                    </a:cubicBezTo>
                    <a:close/>
                    <a:moveTo>
                      <a:pt x="2262931" y="2059212"/>
                    </a:moveTo>
                    <a:lnTo>
                      <a:pt x="2262931" y="2915511"/>
                    </a:lnTo>
                    <a:lnTo>
                      <a:pt x="2289393" y="2915511"/>
                    </a:lnTo>
                    <a:lnTo>
                      <a:pt x="2289393" y="2059212"/>
                    </a:lnTo>
                    <a:lnTo>
                      <a:pt x="2262931" y="2059212"/>
                    </a:lnTo>
                    <a:close/>
                    <a:moveTo>
                      <a:pt x="2548681" y="2059212"/>
                    </a:moveTo>
                    <a:lnTo>
                      <a:pt x="2548681" y="2915511"/>
                    </a:lnTo>
                    <a:lnTo>
                      <a:pt x="2791724" y="2915511"/>
                    </a:lnTo>
                    <a:cubicBezTo>
                      <a:pt x="2881363" y="2915714"/>
                      <a:pt x="2961669" y="2900671"/>
                      <a:pt x="3032643" y="2870381"/>
                    </a:cubicBezTo>
                    <a:cubicBezTo>
                      <a:pt x="3103616" y="2840092"/>
                      <a:pt x="3159801" y="2793334"/>
                      <a:pt x="3201198" y="2730108"/>
                    </a:cubicBezTo>
                    <a:cubicBezTo>
                      <a:pt x="3242595" y="2666883"/>
                      <a:pt x="3263748" y="2585968"/>
                      <a:pt x="3264657" y="2487363"/>
                    </a:cubicBezTo>
                    <a:cubicBezTo>
                      <a:pt x="3263748" y="2388377"/>
                      <a:pt x="3242595" y="2307283"/>
                      <a:pt x="3201198" y="2244079"/>
                    </a:cubicBezTo>
                    <a:cubicBezTo>
                      <a:pt x="3159801" y="2180875"/>
                      <a:pt x="3103616" y="2134206"/>
                      <a:pt x="3032643" y="2104073"/>
                    </a:cubicBezTo>
                    <a:cubicBezTo>
                      <a:pt x="2961669" y="2073940"/>
                      <a:pt x="2881363" y="2058986"/>
                      <a:pt x="2791724" y="2059212"/>
                    </a:cubicBezTo>
                    <a:lnTo>
                      <a:pt x="2548681" y="2059212"/>
                    </a:lnTo>
                    <a:close/>
                    <a:moveTo>
                      <a:pt x="3482131" y="2059212"/>
                    </a:moveTo>
                    <a:lnTo>
                      <a:pt x="3482131" y="2915511"/>
                    </a:lnTo>
                    <a:lnTo>
                      <a:pt x="3999721" y="2915511"/>
                    </a:lnTo>
                    <a:lnTo>
                      <a:pt x="3999721" y="2891468"/>
                    </a:lnTo>
                    <a:lnTo>
                      <a:pt x="3507383" y="2891468"/>
                    </a:lnTo>
                    <a:lnTo>
                      <a:pt x="3507383" y="2483657"/>
                    </a:lnTo>
                    <a:lnTo>
                      <a:pt x="3952544" y="2483657"/>
                    </a:lnTo>
                    <a:lnTo>
                      <a:pt x="3952544" y="2459614"/>
                    </a:lnTo>
                    <a:lnTo>
                      <a:pt x="3507383" y="2459614"/>
                    </a:lnTo>
                    <a:lnTo>
                      <a:pt x="3507383" y="2083254"/>
                    </a:lnTo>
                    <a:lnTo>
                      <a:pt x="3980366" y="2083254"/>
                    </a:lnTo>
                    <a:lnTo>
                      <a:pt x="3980366" y="2059212"/>
                    </a:lnTo>
                    <a:lnTo>
                      <a:pt x="3482131" y="2059212"/>
                    </a:lnTo>
                    <a:close/>
                    <a:moveTo>
                      <a:pt x="4196506" y="2059212"/>
                    </a:moveTo>
                    <a:lnTo>
                      <a:pt x="4196506" y="2915511"/>
                    </a:lnTo>
                    <a:lnTo>
                      <a:pt x="4222968" y="2915511"/>
                    </a:lnTo>
                    <a:lnTo>
                      <a:pt x="4222968" y="2483657"/>
                    </a:lnTo>
                    <a:lnTo>
                      <a:pt x="4423841" y="2483657"/>
                    </a:lnTo>
                    <a:lnTo>
                      <a:pt x="4682754" y="2915511"/>
                    </a:lnTo>
                    <a:lnTo>
                      <a:pt x="4712886" y="2915511"/>
                    </a:lnTo>
                    <a:lnTo>
                      <a:pt x="4452883" y="2482455"/>
                    </a:lnTo>
                    <a:cubicBezTo>
                      <a:pt x="4491387" y="2482422"/>
                      <a:pt x="4529588" y="2475788"/>
                      <a:pt x="4567485" y="2462553"/>
                    </a:cubicBezTo>
                    <a:cubicBezTo>
                      <a:pt x="4605383" y="2449318"/>
                      <a:pt x="4637029" y="2427275"/>
                      <a:pt x="4662421" y="2396424"/>
                    </a:cubicBezTo>
                    <a:cubicBezTo>
                      <a:pt x="4687815" y="2365574"/>
                      <a:pt x="4701007" y="2323709"/>
                      <a:pt x="4701999" y="2270830"/>
                    </a:cubicBezTo>
                    <a:cubicBezTo>
                      <a:pt x="4701037" y="2213738"/>
                      <a:pt x="4687247" y="2169812"/>
                      <a:pt x="4660629" y="2139054"/>
                    </a:cubicBezTo>
                    <a:cubicBezTo>
                      <a:pt x="4634010" y="2108295"/>
                      <a:pt x="4600333" y="2087150"/>
                      <a:pt x="4559597" y="2075620"/>
                    </a:cubicBezTo>
                    <a:cubicBezTo>
                      <a:pt x="4518861" y="2064089"/>
                      <a:pt x="4476836" y="2058620"/>
                      <a:pt x="4433522" y="2059212"/>
                    </a:cubicBezTo>
                    <a:lnTo>
                      <a:pt x="4196506" y="2059212"/>
                    </a:lnTo>
                    <a:close/>
                    <a:moveTo>
                      <a:pt x="348406" y="2059212"/>
                    </a:moveTo>
                    <a:lnTo>
                      <a:pt x="348406" y="2915511"/>
                    </a:lnTo>
                    <a:lnTo>
                      <a:pt x="374868" y="2915511"/>
                    </a:lnTo>
                    <a:lnTo>
                      <a:pt x="374868" y="2059212"/>
                    </a:lnTo>
                    <a:lnTo>
                      <a:pt x="348406" y="2059212"/>
                    </a:lnTo>
                    <a:close/>
                    <a:moveTo>
                      <a:pt x="634156" y="2059212"/>
                    </a:moveTo>
                    <a:lnTo>
                      <a:pt x="634156" y="2915511"/>
                    </a:lnTo>
                    <a:lnTo>
                      <a:pt x="660618" y="2915511"/>
                    </a:lnTo>
                    <a:lnTo>
                      <a:pt x="660618" y="2092932"/>
                    </a:lnTo>
                    <a:lnTo>
                      <a:pt x="664247" y="2092932"/>
                    </a:lnTo>
                    <a:lnTo>
                      <a:pt x="1278912" y="2915511"/>
                    </a:lnTo>
                    <a:lnTo>
                      <a:pt x="1317471" y="2915511"/>
                    </a:lnTo>
                    <a:lnTo>
                      <a:pt x="1317471" y="2059212"/>
                    </a:lnTo>
                    <a:lnTo>
                      <a:pt x="1291010" y="2059212"/>
                    </a:lnTo>
                    <a:lnTo>
                      <a:pt x="1291010" y="2880581"/>
                    </a:lnTo>
                    <a:lnTo>
                      <a:pt x="1287382" y="2880581"/>
                    </a:lnTo>
                    <a:lnTo>
                      <a:pt x="671507" y="2059212"/>
                    </a:lnTo>
                    <a:lnTo>
                      <a:pt x="634156" y="2059212"/>
                    </a:lnTo>
                    <a:close/>
                    <a:moveTo>
                      <a:pt x="2947597" y="3460004"/>
                    </a:moveTo>
                    <a:lnTo>
                      <a:pt x="2947597" y="3672489"/>
                    </a:lnTo>
                    <a:lnTo>
                      <a:pt x="2946083" y="3672489"/>
                    </a:lnTo>
                    <a:cubicBezTo>
                      <a:pt x="2935637" y="3649464"/>
                      <a:pt x="2921182" y="3632032"/>
                      <a:pt x="2902718" y="3620195"/>
                    </a:cubicBezTo>
                    <a:cubicBezTo>
                      <a:pt x="2884255" y="3608358"/>
                      <a:pt x="2863867" y="3602414"/>
                      <a:pt x="2841553" y="3602365"/>
                    </a:cubicBezTo>
                    <a:cubicBezTo>
                      <a:pt x="2807112" y="3603130"/>
                      <a:pt x="2779307" y="3614965"/>
                      <a:pt x="2758138" y="3637869"/>
                    </a:cubicBezTo>
                    <a:cubicBezTo>
                      <a:pt x="2736969" y="3660773"/>
                      <a:pt x="2726081" y="3690155"/>
                      <a:pt x="2725474" y="3726016"/>
                    </a:cubicBezTo>
                    <a:cubicBezTo>
                      <a:pt x="2726081" y="3761834"/>
                      <a:pt x="2736969" y="3791047"/>
                      <a:pt x="2758138" y="3813657"/>
                    </a:cubicBezTo>
                    <a:cubicBezTo>
                      <a:pt x="2779307" y="3836267"/>
                      <a:pt x="2807112" y="3847933"/>
                      <a:pt x="2841553" y="3848656"/>
                    </a:cubicBezTo>
                    <a:cubicBezTo>
                      <a:pt x="2863867" y="3848596"/>
                      <a:pt x="2884255" y="3842673"/>
                      <a:pt x="2902718" y="3830889"/>
                    </a:cubicBezTo>
                    <a:cubicBezTo>
                      <a:pt x="2921182" y="3819105"/>
                      <a:pt x="2935637" y="3801821"/>
                      <a:pt x="2946083" y="3779037"/>
                    </a:cubicBezTo>
                    <a:lnTo>
                      <a:pt x="2947597" y="3779037"/>
                    </a:lnTo>
                    <a:lnTo>
                      <a:pt x="2947597" y="3841588"/>
                    </a:lnTo>
                    <a:lnTo>
                      <a:pt x="2958640" y="3841588"/>
                    </a:lnTo>
                    <a:lnTo>
                      <a:pt x="2958640" y="3460004"/>
                    </a:lnTo>
                    <a:lnTo>
                      <a:pt x="2947597" y="3460004"/>
                    </a:lnTo>
                    <a:close/>
                    <a:moveTo>
                      <a:pt x="2033311" y="3484235"/>
                    </a:moveTo>
                    <a:lnTo>
                      <a:pt x="2033311" y="3841588"/>
                    </a:lnTo>
                    <a:lnTo>
                      <a:pt x="2044354" y="3841588"/>
                    </a:lnTo>
                    <a:lnTo>
                      <a:pt x="2044354" y="3661366"/>
                    </a:lnTo>
                    <a:lnTo>
                      <a:pt x="2223567" y="3661366"/>
                    </a:lnTo>
                    <a:lnTo>
                      <a:pt x="2223567" y="3651333"/>
                    </a:lnTo>
                    <a:lnTo>
                      <a:pt x="2044354" y="3651333"/>
                    </a:lnTo>
                    <a:lnTo>
                      <a:pt x="2044354" y="3494269"/>
                    </a:lnTo>
                    <a:lnTo>
                      <a:pt x="2237198" y="3494269"/>
                    </a:lnTo>
                    <a:lnTo>
                      <a:pt x="2237198" y="3484235"/>
                    </a:lnTo>
                    <a:lnTo>
                      <a:pt x="2033311" y="3484235"/>
                    </a:lnTo>
                    <a:close/>
                    <a:moveTo>
                      <a:pt x="2322564" y="3496351"/>
                    </a:moveTo>
                    <a:cubicBezTo>
                      <a:pt x="2319438" y="3496435"/>
                      <a:pt x="2316753" y="3497652"/>
                      <a:pt x="2314508" y="3500002"/>
                    </a:cubicBezTo>
                    <a:cubicBezTo>
                      <a:pt x="2312264" y="3502352"/>
                      <a:pt x="2311089" y="3505332"/>
                      <a:pt x="2310984" y="3508941"/>
                    </a:cubicBezTo>
                    <a:cubicBezTo>
                      <a:pt x="2311089" y="3513012"/>
                      <a:pt x="2312264" y="3516201"/>
                      <a:pt x="2314508" y="3518509"/>
                    </a:cubicBezTo>
                    <a:cubicBezTo>
                      <a:pt x="2316753" y="3520817"/>
                      <a:pt x="2319438" y="3521992"/>
                      <a:pt x="2322564" y="3522034"/>
                    </a:cubicBezTo>
                    <a:cubicBezTo>
                      <a:pt x="2325469" y="3521992"/>
                      <a:pt x="2328091" y="3520817"/>
                      <a:pt x="2330430" y="3518509"/>
                    </a:cubicBezTo>
                    <a:cubicBezTo>
                      <a:pt x="2332769" y="3516201"/>
                      <a:pt x="2334007" y="3513012"/>
                      <a:pt x="2334143" y="3508941"/>
                    </a:cubicBezTo>
                    <a:cubicBezTo>
                      <a:pt x="2334038" y="3505332"/>
                      <a:pt x="2332863" y="3502352"/>
                      <a:pt x="2330619" y="3500002"/>
                    </a:cubicBezTo>
                    <a:cubicBezTo>
                      <a:pt x="2328374" y="3497652"/>
                      <a:pt x="2325689" y="3496435"/>
                      <a:pt x="2322564" y="3496351"/>
                    </a:cubicBezTo>
                    <a:close/>
                    <a:moveTo>
                      <a:pt x="2545843" y="3602365"/>
                    </a:moveTo>
                    <a:cubicBezTo>
                      <a:pt x="2525442" y="3602488"/>
                      <a:pt x="2506904" y="3608409"/>
                      <a:pt x="2490228" y="3620128"/>
                    </a:cubicBezTo>
                    <a:cubicBezTo>
                      <a:pt x="2473552" y="3631847"/>
                      <a:pt x="2461452" y="3648622"/>
                      <a:pt x="2453929" y="3670453"/>
                    </a:cubicBezTo>
                    <a:lnTo>
                      <a:pt x="2452923" y="3670453"/>
                    </a:lnTo>
                    <a:cubicBezTo>
                      <a:pt x="2452902" y="3661218"/>
                      <a:pt x="2452693" y="3650534"/>
                      <a:pt x="2452295" y="3638398"/>
                    </a:cubicBezTo>
                    <a:cubicBezTo>
                      <a:pt x="2451898" y="3626263"/>
                      <a:pt x="2451438" y="3616592"/>
                      <a:pt x="2450915" y="3609386"/>
                    </a:cubicBezTo>
                    <a:lnTo>
                      <a:pt x="2439857" y="3609386"/>
                    </a:lnTo>
                    <a:cubicBezTo>
                      <a:pt x="2440625" y="3616645"/>
                      <a:pt x="2441235" y="3626211"/>
                      <a:pt x="2441687" y="3638083"/>
                    </a:cubicBezTo>
                    <a:cubicBezTo>
                      <a:pt x="2442140" y="3649955"/>
                      <a:pt x="2442371" y="3659904"/>
                      <a:pt x="2442381" y="3667929"/>
                    </a:cubicBezTo>
                    <a:lnTo>
                      <a:pt x="2442381" y="3841588"/>
                    </a:lnTo>
                    <a:lnTo>
                      <a:pt x="2453425" y="3841588"/>
                    </a:lnTo>
                    <a:lnTo>
                      <a:pt x="2453425" y="3725479"/>
                    </a:lnTo>
                    <a:cubicBezTo>
                      <a:pt x="2454087" y="3689605"/>
                      <a:pt x="2463115" y="3661776"/>
                      <a:pt x="2480506" y="3641993"/>
                    </a:cubicBezTo>
                    <a:cubicBezTo>
                      <a:pt x="2497898" y="3622210"/>
                      <a:pt x="2519677" y="3612177"/>
                      <a:pt x="2545843" y="3611893"/>
                    </a:cubicBezTo>
                    <a:cubicBezTo>
                      <a:pt x="2565183" y="3612298"/>
                      <a:pt x="2580146" y="3617265"/>
                      <a:pt x="2590733" y="3626795"/>
                    </a:cubicBezTo>
                    <a:cubicBezTo>
                      <a:pt x="2601320" y="3636324"/>
                      <a:pt x="2608652" y="3647985"/>
                      <a:pt x="2612730" y="3661777"/>
                    </a:cubicBezTo>
                    <a:cubicBezTo>
                      <a:pt x="2616807" y="3675570"/>
                      <a:pt x="2618753" y="3689063"/>
                      <a:pt x="2618566" y="3702257"/>
                    </a:cubicBezTo>
                    <a:lnTo>
                      <a:pt x="2618566" y="3841588"/>
                    </a:lnTo>
                    <a:lnTo>
                      <a:pt x="2629609" y="3841588"/>
                    </a:lnTo>
                    <a:lnTo>
                      <a:pt x="2629609" y="3701247"/>
                    </a:lnTo>
                    <a:cubicBezTo>
                      <a:pt x="2629772" y="3684769"/>
                      <a:pt x="2627321" y="3669044"/>
                      <a:pt x="2622256" y="3654072"/>
                    </a:cubicBezTo>
                    <a:cubicBezTo>
                      <a:pt x="2617192" y="3639099"/>
                      <a:pt x="2608536" y="3626819"/>
                      <a:pt x="2596290" y="3617231"/>
                    </a:cubicBezTo>
                    <a:cubicBezTo>
                      <a:pt x="2584043" y="3607643"/>
                      <a:pt x="2567227" y="3602688"/>
                      <a:pt x="2545843" y="3602365"/>
                    </a:cubicBezTo>
                    <a:close/>
                    <a:moveTo>
                      <a:pt x="2317042" y="3609369"/>
                    </a:moveTo>
                    <a:lnTo>
                      <a:pt x="2317042" y="3841588"/>
                    </a:lnTo>
                    <a:lnTo>
                      <a:pt x="2328085" y="3841588"/>
                    </a:lnTo>
                    <a:lnTo>
                      <a:pt x="2328085" y="3609369"/>
                    </a:lnTo>
                    <a:lnTo>
                      <a:pt x="2317042" y="3609369"/>
                    </a:lnTo>
                    <a:close/>
                    <a:moveTo>
                      <a:pt x="3386770" y="4063546"/>
                    </a:moveTo>
                    <a:cubicBezTo>
                      <a:pt x="3372101" y="4062986"/>
                      <a:pt x="3358544" y="4067878"/>
                      <a:pt x="3346100" y="4078222"/>
                    </a:cubicBezTo>
                    <a:cubicBezTo>
                      <a:pt x="3333655" y="4088567"/>
                      <a:pt x="3327040" y="4107726"/>
                      <a:pt x="3326254" y="4135700"/>
                    </a:cubicBezTo>
                    <a:lnTo>
                      <a:pt x="3326254" y="4219032"/>
                    </a:lnTo>
                    <a:lnTo>
                      <a:pt x="3277791" y="4219032"/>
                    </a:lnTo>
                    <a:lnTo>
                      <a:pt x="3277791" y="4228561"/>
                    </a:lnTo>
                    <a:lnTo>
                      <a:pt x="3326756" y="4228561"/>
                    </a:lnTo>
                    <a:lnTo>
                      <a:pt x="3326756" y="4451188"/>
                    </a:lnTo>
                    <a:lnTo>
                      <a:pt x="3337802" y="4451188"/>
                    </a:lnTo>
                    <a:lnTo>
                      <a:pt x="3337802" y="4228561"/>
                    </a:lnTo>
                    <a:lnTo>
                      <a:pt x="3400905" y="4228561"/>
                    </a:lnTo>
                    <a:lnTo>
                      <a:pt x="3400905" y="4219032"/>
                    </a:lnTo>
                    <a:lnTo>
                      <a:pt x="3337802" y="4219032"/>
                    </a:lnTo>
                    <a:lnTo>
                      <a:pt x="3337802" y="4135195"/>
                    </a:lnTo>
                    <a:cubicBezTo>
                      <a:pt x="3337560" y="4119108"/>
                      <a:pt x="3341199" y="4104819"/>
                      <a:pt x="3348719" y="4092330"/>
                    </a:cubicBezTo>
                    <a:cubicBezTo>
                      <a:pt x="3356238" y="4079840"/>
                      <a:pt x="3369090" y="4073254"/>
                      <a:pt x="3387275" y="4072570"/>
                    </a:cubicBezTo>
                    <a:cubicBezTo>
                      <a:pt x="3391040" y="4072580"/>
                      <a:pt x="3394616" y="4072812"/>
                      <a:pt x="3398002" y="4073264"/>
                    </a:cubicBezTo>
                    <a:cubicBezTo>
                      <a:pt x="3401389" y="4073717"/>
                      <a:pt x="3404712" y="4074327"/>
                      <a:pt x="3407972" y="4075095"/>
                    </a:cubicBezTo>
                    <a:lnTo>
                      <a:pt x="3409992" y="4066554"/>
                    </a:lnTo>
                    <a:cubicBezTo>
                      <a:pt x="3406752" y="4065551"/>
                      <a:pt x="3403261" y="4064799"/>
                      <a:pt x="3399517" y="4064298"/>
                    </a:cubicBezTo>
                    <a:cubicBezTo>
                      <a:pt x="3395773" y="4063797"/>
                      <a:pt x="3391524" y="4063546"/>
                      <a:pt x="3386770" y="4063546"/>
                    </a:cubicBezTo>
                    <a:close/>
                    <a:moveTo>
                      <a:pt x="3193342" y="4069541"/>
                    </a:moveTo>
                    <a:lnTo>
                      <a:pt x="3193342" y="4451188"/>
                    </a:lnTo>
                    <a:lnTo>
                      <a:pt x="3204385" y="4451188"/>
                    </a:lnTo>
                    <a:lnTo>
                      <a:pt x="3204385" y="4069541"/>
                    </a:lnTo>
                    <a:lnTo>
                      <a:pt x="3193342" y="4069541"/>
                    </a:lnTo>
                    <a:close/>
                    <a:moveTo>
                      <a:pt x="1606372" y="4093835"/>
                    </a:moveTo>
                    <a:lnTo>
                      <a:pt x="1729045" y="4294721"/>
                    </a:lnTo>
                    <a:lnTo>
                      <a:pt x="1729045" y="4451188"/>
                    </a:lnTo>
                    <a:lnTo>
                      <a:pt x="1740088" y="4451188"/>
                    </a:lnTo>
                    <a:lnTo>
                      <a:pt x="1740088" y="4294721"/>
                    </a:lnTo>
                    <a:lnTo>
                      <a:pt x="1862760" y="4093835"/>
                    </a:lnTo>
                    <a:lnTo>
                      <a:pt x="1850140" y="4093835"/>
                    </a:lnTo>
                    <a:lnTo>
                      <a:pt x="1735068" y="4283617"/>
                    </a:lnTo>
                    <a:lnTo>
                      <a:pt x="1619498" y="4093835"/>
                    </a:lnTo>
                    <a:lnTo>
                      <a:pt x="1606372" y="4093835"/>
                    </a:lnTo>
                    <a:close/>
                    <a:moveTo>
                      <a:pt x="1989351" y="4211965"/>
                    </a:moveTo>
                    <a:cubicBezTo>
                      <a:pt x="1953154" y="4212561"/>
                      <a:pt x="1924066" y="4223975"/>
                      <a:pt x="1902087" y="4246206"/>
                    </a:cubicBezTo>
                    <a:cubicBezTo>
                      <a:pt x="1880109" y="4268437"/>
                      <a:pt x="1868821" y="4297904"/>
                      <a:pt x="1868224" y="4334606"/>
                    </a:cubicBezTo>
                    <a:cubicBezTo>
                      <a:pt x="1868821" y="4371349"/>
                      <a:pt x="1880109" y="4400984"/>
                      <a:pt x="1902087" y="4423509"/>
                    </a:cubicBezTo>
                    <a:cubicBezTo>
                      <a:pt x="1924066" y="4446035"/>
                      <a:pt x="1953154" y="4457617"/>
                      <a:pt x="1989351" y="4458256"/>
                    </a:cubicBezTo>
                    <a:cubicBezTo>
                      <a:pt x="2025790" y="4457617"/>
                      <a:pt x="2055025" y="4446035"/>
                      <a:pt x="2077056" y="4423509"/>
                    </a:cubicBezTo>
                    <a:cubicBezTo>
                      <a:pt x="2099087" y="4400984"/>
                      <a:pt x="2110395" y="4371349"/>
                      <a:pt x="2110982" y="4334606"/>
                    </a:cubicBezTo>
                    <a:cubicBezTo>
                      <a:pt x="2110395" y="4297904"/>
                      <a:pt x="2099087" y="4268437"/>
                      <a:pt x="2077056" y="4246206"/>
                    </a:cubicBezTo>
                    <a:cubicBezTo>
                      <a:pt x="2055025" y="4223975"/>
                      <a:pt x="2025790" y="4212561"/>
                      <a:pt x="1989351" y="4211965"/>
                    </a:cubicBezTo>
                    <a:close/>
                    <a:moveTo>
                      <a:pt x="2600872" y="4211965"/>
                    </a:moveTo>
                    <a:cubicBezTo>
                      <a:pt x="2583329" y="4211804"/>
                      <a:pt x="2567301" y="4217157"/>
                      <a:pt x="2552787" y="4228024"/>
                    </a:cubicBezTo>
                    <a:cubicBezTo>
                      <a:pt x="2538273" y="4238891"/>
                      <a:pt x="2527546" y="4256234"/>
                      <a:pt x="2520604" y="4280053"/>
                    </a:cubicBezTo>
                    <a:lnTo>
                      <a:pt x="2519598" y="4280053"/>
                    </a:lnTo>
                    <a:cubicBezTo>
                      <a:pt x="2519577" y="4270818"/>
                      <a:pt x="2519368" y="4260134"/>
                      <a:pt x="2518970" y="4247999"/>
                    </a:cubicBezTo>
                    <a:cubicBezTo>
                      <a:pt x="2518573" y="4235863"/>
                      <a:pt x="2518113" y="4226192"/>
                      <a:pt x="2517590" y="4218986"/>
                    </a:cubicBezTo>
                    <a:lnTo>
                      <a:pt x="2506532" y="4218986"/>
                    </a:lnTo>
                    <a:cubicBezTo>
                      <a:pt x="2507300" y="4226245"/>
                      <a:pt x="2507910" y="4235811"/>
                      <a:pt x="2508362" y="4247683"/>
                    </a:cubicBezTo>
                    <a:cubicBezTo>
                      <a:pt x="2508815" y="4259555"/>
                      <a:pt x="2509046" y="4269504"/>
                      <a:pt x="2509056" y="4277529"/>
                    </a:cubicBezTo>
                    <a:lnTo>
                      <a:pt x="2509056" y="4451188"/>
                    </a:lnTo>
                    <a:lnTo>
                      <a:pt x="2520100" y="4451188"/>
                    </a:lnTo>
                    <a:lnTo>
                      <a:pt x="2520100" y="4331040"/>
                    </a:lnTo>
                    <a:cubicBezTo>
                      <a:pt x="2520043" y="4313636"/>
                      <a:pt x="2522904" y="4296615"/>
                      <a:pt x="2528682" y="4279978"/>
                    </a:cubicBezTo>
                    <a:cubicBezTo>
                      <a:pt x="2534459" y="4263341"/>
                      <a:pt x="2543490" y="4249536"/>
                      <a:pt x="2555774" y="4238564"/>
                    </a:cubicBezTo>
                    <a:cubicBezTo>
                      <a:pt x="2568058" y="4227591"/>
                      <a:pt x="2583932" y="4221901"/>
                      <a:pt x="2603396" y="4221493"/>
                    </a:cubicBezTo>
                    <a:cubicBezTo>
                      <a:pt x="2604174" y="4221483"/>
                      <a:pt x="2605141" y="4221504"/>
                      <a:pt x="2606298" y="4221556"/>
                    </a:cubicBezTo>
                    <a:cubicBezTo>
                      <a:pt x="2607455" y="4221609"/>
                      <a:pt x="2608675" y="4221756"/>
                      <a:pt x="2609958" y="4221998"/>
                    </a:cubicBezTo>
                    <a:lnTo>
                      <a:pt x="2609958" y="4212466"/>
                    </a:lnTo>
                    <a:cubicBezTo>
                      <a:pt x="2606929" y="4212048"/>
                      <a:pt x="2603901" y="4211881"/>
                      <a:pt x="2600872" y="4211965"/>
                    </a:cubicBezTo>
                    <a:close/>
                    <a:moveTo>
                      <a:pt x="2733480" y="4211965"/>
                    </a:moveTo>
                    <a:cubicBezTo>
                      <a:pt x="2715048" y="4211951"/>
                      <a:pt x="2698770" y="4216885"/>
                      <a:pt x="2684648" y="4226765"/>
                    </a:cubicBezTo>
                    <a:cubicBezTo>
                      <a:pt x="2670526" y="4236646"/>
                      <a:pt x="2663088" y="4251553"/>
                      <a:pt x="2662333" y="4271485"/>
                    </a:cubicBezTo>
                    <a:cubicBezTo>
                      <a:pt x="2662761" y="4291137"/>
                      <a:pt x="2668706" y="4305234"/>
                      <a:pt x="2680166" y="4313776"/>
                    </a:cubicBezTo>
                    <a:cubicBezTo>
                      <a:pt x="2691626" y="4322318"/>
                      <a:pt x="2706030" y="4328588"/>
                      <a:pt x="2723379" y="4332586"/>
                    </a:cubicBezTo>
                    <a:cubicBezTo>
                      <a:pt x="2734166" y="4335223"/>
                      <a:pt x="2745309" y="4338421"/>
                      <a:pt x="2756808" y="4342180"/>
                    </a:cubicBezTo>
                    <a:cubicBezTo>
                      <a:pt x="2768306" y="4345940"/>
                      <a:pt x="2778064" y="4351606"/>
                      <a:pt x="2786083" y="4359181"/>
                    </a:cubicBezTo>
                    <a:cubicBezTo>
                      <a:pt x="2794102" y="4366755"/>
                      <a:pt x="2798286" y="4377584"/>
                      <a:pt x="2798636" y="4391667"/>
                    </a:cubicBezTo>
                    <a:cubicBezTo>
                      <a:pt x="2797825" y="4410129"/>
                      <a:pt x="2790859" y="4424079"/>
                      <a:pt x="2777738" y="4433516"/>
                    </a:cubicBezTo>
                    <a:cubicBezTo>
                      <a:pt x="2764616" y="4442952"/>
                      <a:pt x="2750200" y="4447686"/>
                      <a:pt x="2734491" y="4447718"/>
                    </a:cubicBezTo>
                    <a:cubicBezTo>
                      <a:pt x="2718579" y="4447697"/>
                      <a:pt x="2704566" y="4444709"/>
                      <a:pt x="2692451" y="4438755"/>
                    </a:cubicBezTo>
                    <a:cubicBezTo>
                      <a:pt x="2680337" y="4432800"/>
                      <a:pt x="2670129" y="4424005"/>
                      <a:pt x="2661828" y="4412370"/>
                    </a:cubicBezTo>
                    <a:lnTo>
                      <a:pt x="2652741" y="4418430"/>
                    </a:lnTo>
                    <a:cubicBezTo>
                      <a:pt x="2661910" y="4431093"/>
                      <a:pt x="2673423" y="4440719"/>
                      <a:pt x="2687281" y="4447306"/>
                    </a:cubicBezTo>
                    <a:cubicBezTo>
                      <a:pt x="2701139" y="4453894"/>
                      <a:pt x="2716707" y="4457207"/>
                      <a:pt x="2733985" y="4457246"/>
                    </a:cubicBezTo>
                    <a:cubicBezTo>
                      <a:pt x="2755259" y="4457060"/>
                      <a:pt x="2773052" y="4451137"/>
                      <a:pt x="2787363" y="4439479"/>
                    </a:cubicBezTo>
                    <a:cubicBezTo>
                      <a:pt x="2801675" y="4427821"/>
                      <a:pt x="2809113" y="4411547"/>
                      <a:pt x="2809679" y="4390657"/>
                    </a:cubicBezTo>
                    <a:cubicBezTo>
                      <a:pt x="2809040" y="4370469"/>
                      <a:pt x="2801875" y="4355804"/>
                      <a:pt x="2788184" y="4346662"/>
                    </a:cubicBezTo>
                    <a:cubicBezTo>
                      <a:pt x="2774493" y="4337520"/>
                      <a:pt x="2758110" y="4330808"/>
                      <a:pt x="2739036" y="4326527"/>
                    </a:cubicBezTo>
                    <a:cubicBezTo>
                      <a:pt x="2719286" y="4322287"/>
                      <a:pt x="2703481" y="4316753"/>
                      <a:pt x="2691622" y="4309926"/>
                    </a:cubicBezTo>
                    <a:cubicBezTo>
                      <a:pt x="2679763" y="4303098"/>
                      <a:pt x="2673681" y="4290117"/>
                      <a:pt x="2673376" y="4270981"/>
                    </a:cubicBezTo>
                    <a:cubicBezTo>
                      <a:pt x="2673650" y="4258765"/>
                      <a:pt x="2676974" y="4249027"/>
                      <a:pt x="2683347" y="4241767"/>
                    </a:cubicBezTo>
                    <a:cubicBezTo>
                      <a:pt x="2689719" y="4234507"/>
                      <a:pt x="2697495" y="4229295"/>
                      <a:pt x="2706674" y="4226131"/>
                    </a:cubicBezTo>
                    <a:cubicBezTo>
                      <a:pt x="2715852" y="4222968"/>
                      <a:pt x="2724788" y="4221421"/>
                      <a:pt x="2733480" y="4221493"/>
                    </a:cubicBezTo>
                    <a:cubicBezTo>
                      <a:pt x="2747033" y="4221472"/>
                      <a:pt x="2758818" y="4223913"/>
                      <a:pt x="2768836" y="4228815"/>
                    </a:cubicBezTo>
                    <a:cubicBezTo>
                      <a:pt x="2778853" y="4233718"/>
                      <a:pt x="2787608" y="4241209"/>
                      <a:pt x="2795100" y="4251287"/>
                    </a:cubicBezTo>
                    <a:lnTo>
                      <a:pt x="2804659" y="4245732"/>
                    </a:lnTo>
                    <a:cubicBezTo>
                      <a:pt x="2796817" y="4234605"/>
                      <a:pt x="2786915" y="4226199"/>
                      <a:pt x="2774955" y="4220517"/>
                    </a:cubicBezTo>
                    <a:cubicBezTo>
                      <a:pt x="2762995" y="4214833"/>
                      <a:pt x="2749170" y="4211983"/>
                      <a:pt x="2733480" y="4211965"/>
                    </a:cubicBezTo>
                    <a:close/>
                    <a:moveTo>
                      <a:pt x="2988399" y="4211965"/>
                    </a:moveTo>
                    <a:cubicBezTo>
                      <a:pt x="2956620" y="4212573"/>
                      <a:pt x="2930435" y="4223840"/>
                      <a:pt x="2909844" y="4245766"/>
                    </a:cubicBezTo>
                    <a:cubicBezTo>
                      <a:pt x="2889254" y="4267691"/>
                      <a:pt x="2878597" y="4296620"/>
                      <a:pt x="2877874" y="4332555"/>
                    </a:cubicBezTo>
                    <a:cubicBezTo>
                      <a:pt x="2878397" y="4369834"/>
                      <a:pt x="2889075" y="4399940"/>
                      <a:pt x="2909907" y="4422870"/>
                    </a:cubicBezTo>
                    <a:cubicBezTo>
                      <a:pt x="2930740" y="4445801"/>
                      <a:pt x="2958587" y="4457596"/>
                      <a:pt x="2993449" y="4458256"/>
                    </a:cubicBezTo>
                    <a:cubicBezTo>
                      <a:pt x="3013375" y="4458196"/>
                      <a:pt x="3031092" y="4454293"/>
                      <a:pt x="3046598" y="4446547"/>
                    </a:cubicBezTo>
                    <a:cubicBezTo>
                      <a:pt x="3062104" y="4438801"/>
                      <a:pt x="3075526" y="4427574"/>
                      <a:pt x="3086863" y="4412865"/>
                    </a:cubicBezTo>
                    <a:lnTo>
                      <a:pt x="3078792" y="4405794"/>
                    </a:lnTo>
                    <a:cubicBezTo>
                      <a:pt x="3068419" y="4419495"/>
                      <a:pt x="3056089" y="4429976"/>
                      <a:pt x="3041802" y="4437237"/>
                    </a:cubicBezTo>
                    <a:cubicBezTo>
                      <a:pt x="3027515" y="4444497"/>
                      <a:pt x="3011397" y="4448159"/>
                      <a:pt x="2993449" y="4448223"/>
                    </a:cubicBezTo>
                    <a:cubicBezTo>
                      <a:pt x="2969743" y="4447833"/>
                      <a:pt x="2950161" y="4441990"/>
                      <a:pt x="2934702" y="4430694"/>
                    </a:cubicBezTo>
                    <a:cubicBezTo>
                      <a:pt x="2919244" y="4419397"/>
                      <a:pt x="2907742" y="4404987"/>
                      <a:pt x="2900195" y="4387461"/>
                    </a:cubicBezTo>
                    <a:cubicBezTo>
                      <a:pt x="2892648" y="4369935"/>
                      <a:pt x="2888889" y="4351633"/>
                      <a:pt x="2888917" y="4332555"/>
                    </a:cubicBezTo>
                    <a:lnTo>
                      <a:pt x="3095895" y="4332555"/>
                    </a:lnTo>
                    <a:lnTo>
                      <a:pt x="3095895" y="4323026"/>
                    </a:lnTo>
                    <a:cubicBezTo>
                      <a:pt x="3095915" y="4304321"/>
                      <a:pt x="3092012" y="4286566"/>
                      <a:pt x="3084185" y="4269761"/>
                    </a:cubicBezTo>
                    <a:cubicBezTo>
                      <a:pt x="3076360" y="4252956"/>
                      <a:pt x="3064494" y="4239210"/>
                      <a:pt x="3048588" y="4228523"/>
                    </a:cubicBezTo>
                    <a:cubicBezTo>
                      <a:pt x="3032682" y="4217835"/>
                      <a:pt x="3012619" y="4212316"/>
                      <a:pt x="2988399" y="4211965"/>
                    </a:cubicBezTo>
                    <a:close/>
                    <a:moveTo>
                      <a:pt x="2374887" y="4218969"/>
                    </a:moveTo>
                    <a:lnTo>
                      <a:pt x="2374887" y="4335079"/>
                    </a:lnTo>
                    <a:cubicBezTo>
                      <a:pt x="2374224" y="4370983"/>
                      <a:pt x="2365197" y="4398830"/>
                      <a:pt x="2347806" y="4418619"/>
                    </a:cubicBezTo>
                    <a:cubicBezTo>
                      <a:pt x="2330414" y="4438409"/>
                      <a:pt x="2308635" y="4448445"/>
                      <a:pt x="2282469" y="4448727"/>
                    </a:cubicBezTo>
                    <a:cubicBezTo>
                      <a:pt x="2263129" y="4448322"/>
                      <a:pt x="2248165" y="4443355"/>
                      <a:pt x="2237579" y="4433826"/>
                    </a:cubicBezTo>
                    <a:cubicBezTo>
                      <a:pt x="2226992" y="4424296"/>
                      <a:pt x="2219660" y="4412635"/>
                      <a:pt x="2215582" y="4398843"/>
                    </a:cubicBezTo>
                    <a:cubicBezTo>
                      <a:pt x="2211505" y="4385051"/>
                      <a:pt x="2209559" y="4371558"/>
                      <a:pt x="2209746" y="4358364"/>
                    </a:cubicBezTo>
                    <a:lnTo>
                      <a:pt x="2209746" y="4219032"/>
                    </a:lnTo>
                    <a:lnTo>
                      <a:pt x="2198703" y="4219032"/>
                    </a:lnTo>
                    <a:lnTo>
                      <a:pt x="2198703" y="4359373"/>
                    </a:lnTo>
                    <a:cubicBezTo>
                      <a:pt x="2198541" y="4375851"/>
                      <a:pt x="2200991" y="4391576"/>
                      <a:pt x="2206056" y="4406549"/>
                    </a:cubicBezTo>
                    <a:cubicBezTo>
                      <a:pt x="2211120" y="4421521"/>
                      <a:pt x="2219775" y="4433802"/>
                      <a:pt x="2232022" y="4443389"/>
                    </a:cubicBezTo>
                    <a:cubicBezTo>
                      <a:pt x="2244269" y="4452977"/>
                      <a:pt x="2261085" y="4457933"/>
                      <a:pt x="2282469" y="4458256"/>
                    </a:cubicBezTo>
                    <a:cubicBezTo>
                      <a:pt x="2302870" y="4458132"/>
                      <a:pt x="2321408" y="4452211"/>
                      <a:pt x="2338084" y="4440493"/>
                    </a:cubicBezTo>
                    <a:cubicBezTo>
                      <a:pt x="2354760" y="4428774"/>
                      <a:pt x="2366860" y="4411999"/>
                      <a:pt x="2374382" y="4390168"/>
                    </a:cubicBezTo>
                    <a:lnTo>
                      <a:pt x="2375389" y="4390168"/>
                    </a:lnTo>
                    <a:cubicBezTo>
                      <a:pt x="2375410" y="4399372"/>
                      <a:pt x="2375619" y="4410039"/>
                      <a:pt x="2376017" y="4422169"/>
                    </a:cubicBezTo>
                    <a:cubicBezTo>
                      <a:pt x="2376414" y="4434299"/>
                      <a:pt x="2376874" y="4443972"/>
                      <a:pt x="2377397" y="4451188"/>
                    </a:cubicBezTo>
                    <a:lnTo>
                      <a:pt x="2388454" y="4451188"/>
                    </a:lnTo>
                    <a:cubicBezTo>
                      <a:pt x="2387687" y="4443921"/>
                      <a:pt x="2387077" y="4434350"/>
                      <a:pt x="2386625" y="4422477"/>
                    </a:cubicBezTo>
                    <a:cubicBezTo>
                      <a:pt x="2386172" y="4410603"/>
                      <a:pt x="2385941" y="4400653"/>
                      <a:pt x="2385930" y="4392629"/>
                    </a:cubicBezTo>
                    <a:lnTo>
                      <a:pt x="2385930" y="4218969"/>
                    </a:lnTo>
                    <a:lnTo>
                      <a:pt x="2374887" y="4218969"/>
                    </a:lnTo>
                    <a:close/>
                  </a:path>
                </a:pathLst>
              </a:custGeom>
              <a:grpFill/>
              <a:ln>
                <a:noFill/>
              </a:ln>
              <a:effectLst/>
            </p:spPr>
            <p:txBody>
              <a:bodyPr rot="0" spcFirstLastPara="0" vertOverflow="overflow" horzOverflow="overflow" vert="horz" wrap="square" lIns="182880" tIns="91440" rIns="182880" bIns="9144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 sz="8000" b="1" dirty="0">
                  <a:latin typeface="AvenirNext LT Pro UltLight" panose="020B0303020202020204" pitchFamily="34" charset="0"/>
                </a:endParaRPr>
              </a:p>
            </p:txBody>
          </p:sp>
        </p:grpSp>
        <p:sp>
          <p:nvSpPr>
            <p:cNvPr id="51" name="矩形 50"/>
            <p:cNvSpPr/>
            <p:nvPr/>
          </p:nvSpPr>
          <p:spPr>
            <a:xfrm>
              <a:off x="5337172" y="3943843"/>
              <a:ext cx="1517653" cy="8125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16251897"/>
      </p:ext>
    </p:extLst>
  </p:cSld>
  <p:clrMapOvr>
    <a:masterClrMapping/>
  </p:clrMapOvr>
  <p:transition spd="slow">
    <p:fad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" presetClass="emph" presetSubtype="1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Clr clrSpc="hsl" dir="ccw">
                                          <p:cBhvr>
                                            <p:cTn id="11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accent2"/>
                                          </p:to>
                                        </p:animClr>
                                        <p:set>
                                          <p:cBhvr>
                                            <p:cTn id="12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3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7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0" presetID="1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fill="hold" nodeType="withEffect" p14:presetBounceEnd="77500">
                                      <p:stCondLst>
                                        <p:cond delay="0"/>
                                      </p:stCondLst>
                                      <p:childTnLst>
                                        <p:animScale p14:bounceEnd="77500">
                                          <p:cBhvr>
                                            <p:cTn id="25" dur="200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28000" y="28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fill="hold" grpId="0" nodeType="withEffect" p14:presetBounceEnd="77500">
                                      <p:stCondLst>
                                        <p:cond delay="250"/>
                                      </p:stCondLst>
                                      <p:childTnLst>
                                        <p:animScale p14:bounceEnd="77500">
                                          <p:cBhvr>
                                            <p:cTn id="27" dur="200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28000" y="28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26" presetClass="emph" presetSubtype="0" repeatCount="indefinite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0" dur="225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1" dur="1125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3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36" grpId="0"/>
          <p:bldP spid="36" grpId="1"/>
          <p:bldP spid="48" grpId="0" animBg="1"/>
          <p:bldP spid="48" grpId="1" animBg="1"/>
          <p:bldP spid="48" grpId="2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2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  <p:par>
                                    <p:cTn id="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" dur="10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" presetID="1" presetClass="emph" presetSubtype="10" repeatCount="indefinite" autoRev="1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animClr clrSpc="hsl" dir="ccw">
                                          <p:cBhvr>
                                            <p:cTn id="11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fillcolor</p:attrName>
                                            </p:attrNameLst>
                                          </p:cBhvr>
                                          <p:to>
                                            <a:schemeClr val="accent2"/>
                                          </p:to>
                                        </p:animClr>
                                        <p:set>
                                          <p:cBhvr>
                                            <p:cTn id="12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fill.type</p:attrName>
                                            </p:attrNameLst>
                                          </p:cBhvr>
                                          <p:to>
                                            <p:strVal val="solid"/>
                                          </p:to>
                                        </p:set>
                                        <p:set>
                                          <p:cBhvr>
                                            <p:cTn id="13" dur="12000" fill="hold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fill.on</p:attrName>
                                            </p:attrNameLst>
                                          </p:cBhvr>
                                          <p:to>
                                            <p:strVal val="tru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" fill="hold">
                          <p:stCondLst>
                            <p:cond delay="indefinite"/>
                          </p:stCondLst>
                          <p:childTnLst>
                            <p:par>
                              <p:cTn id="15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6" presetID="10" presetClass="exit" presetSubtype="0" fill="hold" grpId="1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17" dur="75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749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20" presetID="1" presetClass="entr" presetSubtype="0" fill="hold" grpId="1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2" presetID="1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24" presetID="6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Scale>
                                          <p:cBhvr>
                                            <p:cTn id="25" dur="2000" fill="hold"/>
                                            <p:tgtEl>
                                              <p:spTgt spid="49"/>
                                            </p:tgtEl>
                                          </p:cBhvr>
                                          <p:by x="28000" y="28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6" presetID="6" presetClass="emph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animScale>
                                          <p:cBhvr>
                                            <p:cTn id="27" dur="2000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28000" y="28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9" presetID="26" presetClass="emph" presetSubtype="0" repeatCount="indefinite" fill="hold" grpId="2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30" dur="2250" tmFilter="0, 0; .2, .5; .8, .5; 1, 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31" dur="1125" autoRev="1" fill="hold"/>
                                            <p:tgtEl>
                                              <p:spTgt spid="48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>
                    <p:cTn id="32" repeatCount="indefinite" fill="hold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2"/>
                    </p:tgtEl>
                  </p:cMediaNode>
                </p:audio>
              </p:childTnLst>
            </p:cTn>
          </p:par>
        </p:tnLst>
        <p:bldLst>
          <p:bldP spid="36" grpId="0"/>
          <p:bldP spid="36" grpId="1"/>
          <p:bldP spid="48" grpId="0" animBg="1"/>
          <p:bldP spid="48" grpId="1" animBg="1"/>
          <p:bldP spid="48" grpId="2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文本框 4">
            <a:hlinkClick r:id="rId3"/>
          </p:cNvPr>
          <p:cNvSpPr txBox="1"/>
          <p:nvPr/>
        </p:nvSpPr>
        <p:spPr>
          <a:xfrm>
            <a:off x="6655117" y="5772483"/>
            <a:ext cx="5536883" cy="446276"/>
          </a:xfrm>
          <a:prstGeom prst="rect">
            <a:avLst/>
          </a:prstGeom>
          <a:solidFill>
            <a:srgbClr val="008272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altLang="zh-CN" sz="2200" dirty="0">
                <a:solidFill>
                  <a:schemeClr val="bg1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Reimagine the way your ideas come to life</a:t>
            </a:r>
            <a:endParaRPr lang="zh-CN" altLang="en-US" sz="2200" dirty="0">
              <a:solidFill>
                <a:schemeClr val="bg1"/>
              </a:solidFill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8" name="文本框 7">
            <a:hlinkClick r:id="rId3"/>
          </p:cNvPr>
          <p:cNvSpPr txBox="1"/>
          <p:nvPr/>
        </p:nvSpPr>
        <p:spPr>
          <a:xfrm>
            <a:off x="8638222" y="5226191"/>
            <a:ext cx="3553778" cy="446276"/>
          </a:xfrm>
          <a:prstGeom prst="rect">
            <a:avLst/>
          </a:prstGeom>
          <a:solidFill>
            <a:srgbClr val="008272"/>
          </a:solidFill>
        </p:spPr>
        <p:txBody>
          <a:bodyPr wrap="square" rtlCol="0">
            <a:spAutoFit/>
          </a:bodyPr>
          <a:lstStyle/>
          <a:p>
            <a:pPr algn="r"/>
            <a:r>
              <a:rPr lang="zh-CN" altLang="en-US" sz="2200" dirty="0">
                <a:solidFill>
                  <a:schemeClr val="bg1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重新定义你呈现想法的方式</a:t>
            </a:r>
          </a:p>
        </p:txBody>
      </p:sp>
      <p:sp>
        <p:nvSpPr>
          <p:cNvPr id="10" name="文本框 9">
            <a:hlinkClick r:id="rId3"/>
          </p:cNvPr>
          <p:cNvSpPr txBox="1"/>
          <p:nvPr/>
        </p:nvSpPr>
        <p:spPr>
          <a:xfrm>
            <a:off x="9410700" y="3660028"/>
            <a:ext cx="2552700" cy="1343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000" dirty="0">
                <a:solidFill>
                  <a:srgbClr val="008272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Sway</a:t>
            </a:r>
            <a:endParaRPr lang="zh-CN" altLang="en-US" sz="8000" dirty="0">
              <a:solidFill>
                <a:srgbClr val="008272"/>
              </a:solidFill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0727220" y="6426000"/>
            <a:ext cx="200025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拍摄自</a:t>
            </a:r>
            <a:r>
              <a:rPr lang="en-US" altLang="zh-CN" sz="900" dirty="0">
                <a:solidFill>
                  <a:schemeClr val="bg1"/>
                </a:solidFill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Lumia 1020</a:t>
            </a:r>
            <a:endParaRPr lang="zh-CN" altLang="en-US" sz="900" dirty="0">
              <a:solidFill>
                <a:schemeClr val="bg1"/>
              </a:solidFill>
              <a:latin typeface="Microsoft JhengHei Light" panose="020B0304030504040204" pitchFamily="34" charset="-122"/>
              <a:ea typeface="Microsoft JhengHei Light" panose="020B0304030504040204" pitchFamily="34" charset="-122"/>
              <a:cs typeface="Microsoft JhengHei Light" panose="020B0304030504040204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04849" y="0"/>
            <a:ext cx="1996409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Samuel Jing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Henry Fang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Maggie Yuan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Nancy Zhang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Lizzie Li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Jelly Ning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Neo Tan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Wayne Zhang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Olive Yang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Vichin zhang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Jennie Zhou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Leo Liu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Joyce Zhong</a:t>
            </a:r>
          </a:p>
        </p:txBody>
      </p:sp>
      <p:sp>
        <p:nvSpPr>
          <p:cNvPr id="12" name="矩形 11"/>
          <p:cNvSpPr/>
          <p:nvPr/>
        </p:nvSpPr>
        <p:spPr>
          <a:xfrm>
            <a:off x="2701259" y="0"/>
            <a:ext cx="2366042" cy="6858000"/>
          </a:xfrm>
          <a:prstGeom prst="rect">
            <a:avLst/>
          </a:prstGeom>
          <a:solidFill>
            <a:schemeClr val="tx1">
              <a:lumMod val="85000"/>
              <a:lumOff val="15000"/>
              <a:alpha val="5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Editor-in-Chief 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Deputy Editor-in-Chief Deputy Editor-in-Chief 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PR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Beijing City Editor 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Nanjing City Editor 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Ad &amp; News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Pudong Store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Lenovo Bridge Store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Shenzhen Store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Zhengjia Store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Madian Store Editor</a:t>
            </a:r>
          </a:p>
          <a:p>
            <a:pPr algn="just">
              <a:lnSpc>
                <a:spcPct val="150000"/>
              </a:lnSpc>
            </a:pPr>
            <a:r>
              <a:rPr lang="en-US" altLang="zh-CN" sz="1400" dirty="0"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Zhengjia Store Editor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1738297" y="514350"/>
            <a:ext cx="23650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dirty="0">
                <a:solidFill>
                  <a:srgbClr val="D4D70D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Members</a:t>
            </a:r>
            <a:endParaRPr lang="zh-CN" altLang="en-US" sz="4000" dirty="0">
              <a:solidFill>
                <a:srgbClr val="D4D70D"/>
              </a:solidFill>
              <a:latin typeface="Microsoft JhengHei UI Light" panose="020B0304030504040204" pitchFamily="34" charset="-122"/>
              <a:ea typeface="Microsoft JhengHei UI Light" panose="020B0304030504040204" pitchFamily="34" charset="-122"/>
              <a:cs typeface="Microsoft JhengHei UI Light" panose="020B030403050404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0843963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7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2" presetClass="entr" presetSubtype="2" decel="7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decel="73333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7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decel="7333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1" decel="7333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0" grpId="0"/>
      <p:bldP spid="11" grpId="0"/>
      <p:bldP spid="9" grpId="0" animBg="1"/>
      <p:bldP spid="12" grpId="0" animBg="1"/>
      <p:bldP spid="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0504" y="3805811"/>
            <a:ext cx="5638402" cy="126444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6595872" y="6981825"/>
            <a:ext cx="5596128" cy="1737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  <a:p>
            <a:pPr algn="ctr"/>
            <a:r>
              <a:rPr lang="zh-CN" altLang="en-US" dirty="0"/>
              <a:t>我们的店铺：</a:t>
            </a:r>
            <a:endParaRPr lang="en-US" altLang="zh-CN" dirty="0"/>
          </a:p>
          <a:p>
            <a:pPr algn="ctr"/>
            <a:r>
              <a:rPr lang="zh-CN" altLang="en-US" dirty="0"/>
              <a:t>北京</a:t>
            </a:r>
            <a:r>
              <a:rPr lang="en-US" altLang="zh-CN" dirty="0"/>
              <a:t> </a:t>
            </a:r>
            <a:r>
              <a:rPr lang="zh-CN" altLang="en-US" dirty="0"/>
              <a:t>上海</a:t>
            </a:r>
            <a:r>
              <a:rPr lang="en-US" altLang="zh-CN" dirty="0"/>
              <a:t> </a:t>
            </a:r>
            <a:r>
              <a:rPr lang="zh-CN" altLang="en-US" dirty="0"/>
              <a:t>南京</a:t>
            </a:r>
            <a:r>
              <a:rPr lang="en-US" altLang="zh-CN" dirty="0"/>
              <a:t> </a:t>
            </a:r>
            <a:r>
              <a:rPr lang="zh-CN" altLang="en-US" dirty="0"/>
              <a:t>广州</a:t>
            </a:r>
            <a:endParaRPr lang="en-US" altLang="zh-CN" dirty="0"/>
          </a:p>
          <a:p>
            <a:pPr algn="ctr"/>
            <a:r>
              <a:rPr lang="zh-CN" altLang="en-US" dirty="0"/>
              <a:t>即将到来：</a:t>
            </a:r>
            <a:r>
              <a:rPr lang="en-US" altLang="zh-CN" dirty="0"/>
              <a:t> </a:t>
            </a:r>
          </a:p>
          <a:p>
            <a:pPr algn="ctr"/>
            <a:r>
              <a:rPr lang="zh-CN" altLang="en-US" dirty="0"/>
              <a:t>深圳</a:t>
            </a:r>
            <a:r>
              <a:rPr lang="en-US" altLang="zh-CN" dirty="0"/>
              <a:t> </a:t>
            </a:r>
            <a:r>
              <a:rPr lang="zh-CN" altLang="en-US" dirty="0"/>
              <a:t>杭州</a:t>
            </a:r>
            <a:r>
              <a:rPr lang="en-US" altLang="zh-CN" dirty="0"/>
              <a:t> </a:t>
            </a:r>
            <a:r>
              <a:rPr lang="zh-CN" altLang="en-US" dirty="0"/>
              <a:t>苏州 大连</a:t>
            </a:r>
            <a:endParaRPr lang="en-US" altLang="zh-CN" dirty="0"/>
          </a:p>
          <a:p>
            <a:pPr algn="ctr"/>
            <a:endParaRPr lang="en-GB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89452" y="0"/>
            <a:ext cx="6185452" cy="6858000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-89452" y="2653749"/>
            <a:ext cx="6185452" cy="3061252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7200" y="2773018"/>
            <a:ext cx="5199090" cy="31008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看着纷至沓来的稿件，一个个灵动的身影，清晰地画面，无需勾勒，便浑然立体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 win as a team ----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最深的感触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从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Training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时的满室欢颜，到开店前夕的紧张筹备，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来自不同城市，不同店铺，不同部门的身影，聚在同一个印着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Microsoft Logo 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的大帐篷中，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开好每一家店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----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共同的信念，让大家的工作紧张而有序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每一家零售店，都是无数人互相配合，团队协作的结晶。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每一台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Surface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的售卖，每一个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Windows Phone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的设置，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从微笑着与顾客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Say Hello, 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到彼此成为朋友，再到一路小跑着开票，结账，取货，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每一个环节，都有一双双不断伸出的援手。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成长的道路，感谢有了无数的朋友</a:t>
            </a:r>
            <a:r>
              <a:rPr lang="en-US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长者与导师，不断放大我们心中的梦想与信念，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r>
              <a:rPr lang="zh-CN" altLang="zh-CN" sz="10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因为有你，有我，有他，我们在一起，便是大微软。</a:t>
            </a:r>
          </a:p>
          <a:p>
            <a:pPr algn="ctr">
              <a:lnSpc>
                <a:spcPct val="140000"/>
              </a:lnSpc>
              <a:spcBef>
                <a:spcPts val="300"/>
              </a:spcBef>
            </a:pPr>
            <a:endParaRPr lang="zh-CN" altLang="en-US" sz="10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 flipH="1">
            <a:off x="397564" y="974035"/>
            <a:ext cx="2829339" cy="87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  <a:cs typeface="Microsoft JhengHei Light" panose="020B0304030504040204" pitchFamily="34" charset="-122"/>
              </a:rPr>
              <a:t>我们期待</a:t>
            </a:r>
          </a:p>
        </p:txBody>
      </p:sp>
      <p:sp>
        <p:nvSpPr>
          <p:cNvPr id="13" name="矩形 12"/>
          <p:cNvSpPr/>
          <p:nvPr/>
        </p:nvSpPr>
        <p:spPr>
          <a:xfrm>
            <a:off x="363444" y="1047323"/>
            <a:ext cx="63939" cy="720000"/>
          </a:xfrm>
          <a:prstGeom prst="rect">
            <a:avLst/>
          </a:prstGeom>
          <a:solidFill>
            <a:srgbClr val="ED6C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3153" y="2577075"/>
            <a:ext cx="5635753" cy="1262270"/>
          </a:xfrm>
          <a:prstGeom prst="rect">
            <a:avLst/>
          </a:prstGeom>
        </p:spPr>
      </p:pic>
      <p:pic>
        <p:nvPicPr>
          <p:cNvPr id="12" name="图片 11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0504" y="1318517"/>
            <a:ext cx="5638402" cy="1258558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6310504" y="1314391"/>
            <a:ext cx="5638402" cy="1258560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0289071" y="2115410"/>
            <a:ext cx="1729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我们的团队</a:t>
            </a:r>
          </a:p>
        </p:txBody>
      </p:sp>
      <p:sp>
        <p:nvSpPr>
          <p:cNvPr id="19" name="矩形 18"/>
          <p:cNvSpPr/>
          <p:nvPr/>
        </p:nvSpPr>
        <p:spPr>
          <a:xfrm>
            <a:off x="6310504" y="2572951"/>
            <a:ext cx="5638402" cy="1268084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10289071" y="3373967"/>
            <a:ext cx="1729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我们的员工</a:t>
            </a:r>
          </a:p>
        </p:txBody>
      </p:sp>
      <p:sp>
        <p:nvSpPr>
          <p:cNvPr id="16" name="文本框 15"/>
          <p:cNvSpPr txBox="1"/>
          <p:nvPr/>
        </p:nvSpPr>
        <p:spPr>
          <a:xfrm flipH="1">
            <a:off x="6344624" y="278971"/>
            <a:ext cx="2829339" cy="8731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000" dirty="0">
                <a:latin typeface="Microsoft JhengHei UI" panose="020B0604030504040204" pitchFamily="34" charset="-120"/>
                <a:ea typeface="Microsoft JhengHei UI" panose="020B0604030504040204" pitchFamily="34" charset="-120"/>
                <a:cs typeface="Microsoft JhengHei Light" panose="020B0304030504040204" pitchFamily="34" charset="-122"/>
              </a:rPr>
              <a:t>目录</a:t>
            </a:r>
          </a:p>
        </p:txBody>
      </p:sp>
      <p:sp>
        <p:nvSpPr>
          <p:cNvPr id="22" name="矩形 21"/>
          <p:cNvSpPr/>
          <p:nvPr/>
        </p:nvSpPr>
        <p:spPr>
          <a:xfrm>
            <a:off x="6310504" y="3841034"/>
            <a:ext cx="5638402" cy="1227047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0358645" y="4217025"/>
            <a:ext cx="1659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Microsoft JhengHei UI Light" panose="020B0304030504040204" pitchFamily="34" charset="-122"/>
                <a:ea typeface="Microsoft JhengHei UI Light" panose="020B0304030504040204" pitchFamily="34" charset="-122"/>
                <a:cs typeface="Microsoft JhengHei UI Light" panose="020B0304030504040204" pitchFamily="34" charset="-122"/>
              </a:rPr>
              <a:t>Mr. Tan @ Microsoft</a:t>
            </a: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 rotWithShape="1"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Marker/>
                    </a14:imgEffect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310504" y="5064368"/>
            <a:ext cx="5638402" cy="1234350"/>
          </a:xfrm>
          <a:prstGeom prst="rect">
            <a:avLst/>
          </a:prstGeom>
        </p:spPr>
      </p:pic>
      <p:sp>
        <p:nvSpPr>
          <p:cNvPr id="26" name="矩形 25"/>
          <p:cNvSpPr/>
          <p:nvPr/>
        </p:nvSpPr>
        <p:spPr>
          <a:xfrm>
            <a:off x="6310504" y="5060777"/>
            <a:ext cx="5638402" cy="1230637"/>
          </a:xfrm>
          <a:prstGeom prst="rect">
            <a:avLst/>
          </a:prstGeom>
          <a:solidFill>
            <a:schemeClr val="tx1">
              <a:lumMod val="95000"/>
              <a:lumOff val="5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文本框 24"/>
          <p:cNvSpPr txBox="1"/>
          <p:nvPr/>
        </p:nvSpPr>
        <p:spPr>
          <a:xfrm>
            <a:off x="10914289" y="5839544"/>
            <a:ext cx="11041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Kudos</a:t>
            </a:r>
            <a:endParaRPr lang="zh-CN" altLang="en-US" sz="2400" dirty="0">
              <a:solidFill>
                <a:schemeClr val="bg1"/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6310504" y="355560"/>
            <a:ext cx="63939" cy="720000"/>
          </a:xfrm>
          <a:prstGeom prst="rect">
            <a:avLst/>
          </a:prstGeom>
          <a:solidFill>
            <a:srgbClr val="ED6CB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165465"/>
      </p:ext>
    </p:extLst>
  </p:cSld>
  <p:clrMapOvr>
    <a:masterClrMapping/>
  </p:clrMapOvr>
  <p:transition spd="slow">
    <p:push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6666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13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73333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1" fill="hold" grpId="0" nodeType="clickEffect" p14:presetBounceEnd="73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73333">
                                          <p:cBhvr additive="base">
                                            <p:cTn id="29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73333">
                                          <p:cBhvr additive="base">
                                            <p:cTn id="30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6" presetID="2" presetClass="entr" presetSubtype="2" decel="7333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decel="73333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decel="73333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decel="73333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2" decel="73333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decel="73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decel="73333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2" decel="73333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8" grpId="0"/>
          <p:bldP spid="11" grpId="0"/>
          <p:bldP spid="13" grpId="0" animBg="1"/>
          <p:bldP spid="18" grpId="0" animBg="1"/>
          <p:bldP spid="3" grpId="0"/>
          <p:bldP spid="19" grpId="0" animBg="1"/>
          <p:bldP spid="15" grpId="0"/>
          <p:bldP spid="16" grpId="0"/>
          <p:bldP spid="22" grpId="0" animBg="1"/>
          <p:bldP spid="23" grpId="0"/>
          <p:bldP spid="26" grpId="0" animBg="1"/>
          <p:bldP spid="25" grpId="0"/>
          <p:bldP spid="27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decel="66667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1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3" dur="75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4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10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decel="73333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75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5" fill="hold">
                          <p:stCondLst>
                            <p:cond delay="indefinite"/>
                          </p:stCondLst>
                          <p:childTnLst>
                            <p:par>
                              <p:cTn id="26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7" presetID="2" presetClass="entr" presetSubtype="1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750"/>
                                </p:stCondLst>
                                <p:childTnLst>
                                  <p:par>
                                    <p:cTn id="3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10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750"/>
                                </p:stCondLst>
                                <p:childTnLst>
                                  <p:par>
                                    <p:cTn id="36" presetID="2" presetClass="entr" presetSubtype="2" decel="7333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decel="73333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75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decel="73333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decel="73333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75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2" presetID="2" presetClass="entr" presetSubtype="2" decel="73333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75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2" presetClass="entr" presetSubtype="2" decel="73333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0" presetID="2" presetClass="entr" presetSubtype="2" decel="73333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75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4" presetID="2" presetClass="entr" presetSubtype="2" decel="73333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7" dur="75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3250"/>
                                </p:stCondLst>
                                <p:childTnLst>
                                  <p:par>
                                    <p:cTn id="69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10" presetClass="entr" presetSubtype="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4" dur="10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0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7" dur="10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10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0" dur="10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animBg="1"/>
          <p:bldP spid="8" grpId="0"/>
          <p:bldP spid="11" grpId="0"/>
          <p:bldP spid="13" grpId="0" animBg="1"/>
          <p:bldP spid="18" grpId="0" animBg="1"/>
          <p:bldP spid="3" grpId="0"/>
          <p:bldP spid="19" grpId="0" animBg="1"/>
          <p:bldP spid="15" grpId="0"/>
          <p:bldP spid="16" grpId="0"/>
          <p:bldP spid="22" grpId="0" animBg="1"/>
          <p:bldP spid="23" grpId="0"/>
          <p:bldP spid="26" grpId="0" animBg="1"/>
          <p:bldP spid="25" grpId="0"/>
          <p:bldP spid="27" grpId="0" animBg="1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357766" y="478006"/>
            <a:ext cx="24753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000" dirty="0">
                <a:solidFill>
                  <a:schemeClr val="bg1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</a:rPr>
              <a:t>Kudos</a:t>
            </a:r>
          </a:p>
        </p:txBody>
      </p:sp>
      <p:sp>
        <p:nvSpPr>
          <p:cNvPr id="5" name="矩形 4">
            <a:hlinkClick r:id="" action="ppaction://noaction"/>
          </p:cNvPr>
          <p:cNvSpPr/>
          <p:nvPr/>
        </p:nvSpPr>
        <p:spPr>
          <a:xfrm>
            <a:off x="0" y="1971675"/>
            <a:ext cx="3190875" cy="609600"/>
          </a:xfrm>
          <a:prstGeom prst="rect">
            <a:avLst/>
          </a:prstGeom>
          <a:solidFill>
            <a:srgbClr val="1DD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北京</a:t>
            </a:r>
          </a:p>
        </p:txBody>
      </p:sp>
      <p:sp>
        <p:nvSpPr>
          <p:cNvPr id="6" name="矩形 5">
            <a:hlinkClick r:id="" action="ppaction://noaction"/>
          </p:cNvPr>
          <p:cNvSpPr/>
          <p:nvPr/>
        </p:nvSpPr>
        <p:spPr>
          <a:xfrm>
            <a:off x="0" y="2714625"/>
            <a:ext cx="3190875" cy="609600"/>
          </a:xfrm>
          <a:prstGeom prst="rect">
            <a:avLst/>
          </a:prstGeom>
          <a:solidFill>
            <a:srgbClr val="00EEB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上海</a:t>
            </a:r>
          </a:p>
        </p:txBody>
      </p:sp>
      <p:sp>
        <p:nvSpPr>
          <p:cNvPr id="7" name="矩形 6">
            <a:hlinkClick r:id="" action="ppaction://noaction"/>
          </p:cNvPr>
          <p:cNvSpPr/>
          <p:nvPr/>
        </p:nvSpPr>
        <p:spPr>
          <a:xfrm>
            <a:off x="0" y="3457575"/>
            <a:ext cx="3190875" cy="609600"/>
          </a:xfrm>
          <a:prstGeom prst="rect">
            <a:avLst/>
          </a:prstGeom>
          <a:solidFill>
            <a:srgbClr val="00F05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南京</a:t>
            </a:r>
          </a:p>
        </p:txBody>
      </p:sp>
      <p:sp>
        <p:nvSpPr>
          <p:cNvPr id="8" name="矩形 7">
            <a:hlinkClick r:id="" action="ppaction://noaction"/>
          </p:cNvPr>
          <p:cNvSpPr/>
          <p:nvPr/>
        </p:nvSpPr>
        <p:spPr>
          <a:xfrm>
            <a:off x="0" y="4200525"/>
            <a:ext cx="3190875" cy="609600"/>
          </a:xfrm>
          <a:prstGeom prst="rect">
            <a:avLst/>
          </a:prstGeom>
          <a:solidFill>
            <a:srgbClr val="B7F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广州</a:t>
            </a:r>
          </a:p>
        </p:txBody>
      </p:sp>
      <p:sp>
        <p:nvSpPr>
          <p:cNvPr id="9" name="矩形 8">
            <a:hlinkClick r:id="" action="ppaction://noaction"/>
          </p:cNvPr>
          <p:cNvSpPr/>
          <p:nvPr/>
        </p:nvSpPr>
        <p:spPr>
          <a:xfrm>
            <a:off x="0" y="4943475"/>
            <a:ext cx="3190875" cy="609600"/>
          </a:xfrm>
          <a:prstGeom prst="rect">
            <a:avLst/>
          </a:prstGeom>
          <a:solidFill>
            <a:srgbClr val="EAEA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Microsoft JhengHei Light" panose="020B0304030504040204" pitchFamily="34" charset="-122"/>
                <a:ea typeface="Microsoft JhengHei Light" panose="020B0304030504040204" pitchFamily="34" charset="-122"/>
                <a:cs typeface="Microsoft JhengHei Light" panose="020B0304030504040204" pitchFamily="34" charset="-122"/>
              </a:rPr>
              <a:t>深圳</a:t>
            </a:r>
          </a:p>
        </p:txBody>
      </p:sp>
    </p:spTree>
    <p:extLst>
      <p:ext uri="{BB962C8B-B14F-4D97-AF65-F5344CB8AC3E}">
        <p14:creationId xmlns:p14="http://schemas.microsoft.com/office/powerpoint/2010/main" val="1416710172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" presetClass="entr" presetSubtype="8" decel="7333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decel="73333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decel="73333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73333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73333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1DDF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634</TotalTime>
  <Words>384</Words>
  <Application>Microsoft Office PowerPoint</Application>
  <PresentationFormat>宽屏</PresentationFormat>
  <Paragraphs>69</Paragraphs>
  <Slides>7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7" baseType="lpstr">
      <vt:lpstr>AvenirNext LT Pro UltLight</vt:lpstr>
      <vt:lpstr>Microsoft JhengHei</vt:lpstr>
      <vt:lpstr>Microsoft JhengHei Light</vt:lpstr>
      <vt:lpstr>Microsoft JhengHei UI</vt:lpstr>
      <vt:lpstr>Microsoft JhengHei UI Light</vt:lpstr>
      <vt:lpstr>微软雅黑 Light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INSIDER</dc:title>
  <dc:creator>Samuel Jing</dc:creator>
  <cp:lastModifiedBy>Link Fang</cp:lastModifiedBy>
  <cp:revision>188</cp:revision>
  <dcterms:created xsi:type="dcterms:W3CDTF">2014-12-18T13:06:50Z</dcterms:created>
  <dcterms:modified xsi:type="dcterms:W3CDTF">2019-01-19T16:31:14Z</dcterms:modified>
</cp:coreProperties>
</file>

<file path=docProps/thumbnail.jpeg>
</file>